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59" r:id="rId6"/>
    <p:sldId id="264" r:id="rId7"/>
    <p:sldId id="266" r:id="rId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1201-F4D5-416B-B000-09C60F1CF5DC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9A8F-2E44-4A63-855F-572E387382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5360-F618-4455-891E-E9014497BE7A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717D-E3A9-45AB-BCCA-B2270618A4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B1A5-E42F-4B2D-9188-F70B109CFC28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B8EA-B36F-40C4-A425-631EC896D0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C474-778D-4F87-A9AE-DADBD40AA96C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EBFE-7697-49D2-BF99-4F8D16B8BB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4B20-38B3-4F86-B736-205DDA6086BB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001B-D066-4417-B95C-F4ECF77DDC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1469-E118-4516-AC81-70F27F97FBC6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A7B5-638B-4A43-A6D4-D2F56F358F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98A5-5254-4D2E-8581-FA6749E8276F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AF28-B28A-4B48-BF69-FB1FB86BD6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1B98-B5F2-41B6-B084-15FDCE2ADEEE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60E6-235A-4264-9356-BE9E1EF91D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7DC0-924B-4904-A942-36C3070DB80F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9B7A-1C43-46E9-9001-AC25376EF6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7BBD-1E31-4108-9BB6-E26DB829FAE6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BAD9-27E8-4521-9812-4B9DF06677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B934-1C70-4FC2-BD93-9DE623B7F489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AEEE-28FD-4000-B9CE-C13D9EF775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D1821B-1ACE-4AE2-9767-9C7F39401B22}" type="datetimeFigureOut">
              <a:rPr lang="tr-TR"/>
              <a:pPr>
                <a:defRPr/>
              </a:pPr>
              <a:t>10.09.2019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DB8DA8-1CAD-4E75-A87C-13B7A9E81C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>
            <a:spLocks noChangeArrowheads="1"/>
          </p:cNvSpPr>
          <p:nvPr/>
        </p:nvSpPr>
        <p:spPr bwMode="auto">
          <a:xfrm>
            <a:off x="401705" y="340154"/>
            <a:ext cx="403224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dirty="0">
                <a:latin typeface="Calibri" pitchFamily="34" charset="0"/>
              </a:rPr>
              <a:t>Merkezi Kafeteryada günlük olarak Öğrenci, Personel ve Akademisyenlere </a:t>
            </a:r>
            <a:r>
              <a:rPr lang="tr-TR" sz="2000" b="1" dirty="0">
                <a:latin typeface="Calibri" pitchFamily="34" charset="0"/>
              </a:rPr>
              <a:t>dört çeşit </a:t>
            </a:r>
            <a:r>
              <a:rPr lang="tr-TR" sz="2000" dirty="0">
                <a:latin typeface="Calibri" pitchFamily="34" charset="0"/>
              </a:rPr>
              <a:t>yemek sunulmaktadır. </a:t>
            </a:r>
          </a:p>
          <a:p>
            <a:r>
              <a:rPr lang="tr-TR" sz="2000" dirty="0" smtClean="0">
                <a:latin typeface="Calibri" pitchFamily="34" charset="0"/>
              </a:rPr>
              <a:t>Öğrenci </a:t>
            </a:r>
            <a:r>
              <a:rPr lang="tr-TR" sz="2000" dirty="0">
                <a:latin typeface="Calibri" pitchFamily="34" charset="0"/>
              </a:rPr>
              <a:t>Salonlarında </a:t>
            </a:r>
            <a:r>
              <a:rPr lang="tr-TR" sz="2000" dirty="0" smtClean="0">
                <a:latin typeface="Calibri" pitchFamily="34" charset="0"/>
              </a:rPr>
              <a:t>birinci  öğretim</a:t>
            </a:r>
            <a:r>
              <a:rPr lang="tr-TR" sz="2000" b="1" dirty="0" smtClean="0">
                <a:latin typeface="Calibri" pitchFamily="34" charset="0"/>
              </a:rPr>
              <a:t>10:30-13:30 </a:t>
            </a:r>
            <a:r>
              <a:rPr lang="tr-TR" sz="2000" dirty="0" smtClean="0">
                <a:latin typeface="Calibri" pitchFamily="34" charset="0"/>
              </a:rPr>
              <a:t>ikinci öğretim 15:30-17:00 </a:t>
            </a:r>
            <a:r>
              <a:rPr lang="tr-TR" sz="2000" dirty="0">
                <a:latin typeface="Calibri" pitchFamily="34" charset="0"/>
              </a:rPr>
              <a:t>arasında hizmet verilmektedir. </a:t>
            </a:r>
          </a:p>
          <a:p>
            <a:r>
              <a:rPr lang="tr-TR" sz="2000" dirty="0" smtClean="0">
                <a:latin typeface="Calibri" pitchFamily="34" charset="0"/>
              </a:rPr>
              <a:t> Her sabah  07:30-09:00 saatleri arasında ücretsiz sabah çorbası verilmektedir.</a:t>
            </a:r>
            <a:endParaRPr lang="tr-TR" sz="2000" dirty="0">
              <a:latin typeface="Calibri" pitchFamily="34" charset="0"/>
            </a:endParaRPr>
          </a:p>
          <a:p>
            <a:r>
              <a:rPr lang="tr-TR" sz="2000" dirty="0">
                <a:latin typeface="Calibri" pitchFamily="34" charset="0"/>
              </a:rPr>
              <a:t>Kampüste bu saatler dışında yiyecek içecek hizmeti sunan bir çok kafe ve kantin bulunmaktadır. </a:t>
            </a:r>
            <a:endParaRPr lang="tr-T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15" name="3 Metin kutusu"/>
          <p:cNvSpPr txBox="1">
            <a:spLocks noChangeArrowheads="1"/>
          </p:cNvSpPr>
          <p:nvPr/>
        </p:nvSpPr>
        <p:spPr bwMode="auto">
          <a:xfrm>
            <a:off x="241914" y="-18188"/>
            <a:ext cx="408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Calibri" pitchFamily="34" charset="0"/>
              </a:rPr>
              <a:t>MERKEZİ KAFETERYA</a:t>
            </a:r>
          </a:p>
        </p:txBody>
      </p:sp>
      <p:pic>
        <p:nvPicPr>
          <p:cNvPr id="7170" name="Picture 2" descr="http://wowturkey.com/tr258/k_batuahmet_S6000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932363"/>
            <a:ext cx="22320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4" descr="data:image/jpeg;base64,/9j/4AAQSkZJRgABAQAAAQABAAD/2wCEAAkGBxMTEhUUExQWFhUXGCAaGBYYGB0fHBwbIB4fHSIfHh0eICghGhslGyAeITEiJSorLi4uGyIzODMsNygtLiwBCgoKDg0OGxAQGzQmICQsLTQ0Lyw0LzAsNCwsLCwsLCwsNCwtNDcwLCwsLCwsLCwsLCwsLCwsLCwsLCwsLCwsNP/AABEIAMIBBAMBIgACEQEDEQH/xAAbAAACAwEBAQAAAAAAAAAAAAAFBgADBAIHAf/EAEAQAAIBAgQEBAQEBAUEAQUBAAECEQMhAAQSMQUiQVEGE2FxMoGRoSNCsdEHFFLBM2Lh8PEVcoKSUyRDc7LCFv/EABkBAAMBAQEAAAAAAAAAAAAAAAECAwAEBf/EADIRAAICAAQEAwcEAgMAAAAAAAABAhEDEiExBEFR8DJhcRMigZGhseFCwdHxFGJScrL/2gAMAwEAAhEDEQA/AMfDqFPMvTr5oklpQUtgYBWWYz15fmDcDBPP1EYOEFYItIlVmVWokSAzfGpGwUyCdsDsspGRDuhGptIZiJ1KsgjeRBEGZAUiwgDmnXOirVBaSgkGSLk6bsQdciQQQJFxGA8Z6p1330OZnFDJM1NqoU6A6qCs8hWAZmxBBF7g33JwY4RlnujanJY/BEtGn20QAt5teOuB/h5yQgJinB5tQaSQQCdQiJkC0TtJg4bGyFekmqnpqAoQCgFw0HUCdrSZnrjzsZRckq0DZdl8qEpR5lUEyblxDXaByyJPf/TDV4ZqOUIat5oHdSGHvIB9DvPcbYwUpqICYLC8VGYAbkErBExewiIODPCTbdDO3lyF+kkYtgweHOuTGitbCMYmJiY6ixMTExMYxIxMTExjExMTExjExMTExjExMTExjHFbaLXtBMYxJlXmZAsesnp1xvZQd8B89l3Ctqcqh5YDWALCDMAjoD88c3EYak02m/Tv9yc+oT84KOdlvtFp+98DfEOVFalaoaekzrluUC5sNzGO6mRFQaC2kpA5dMqOwO6yPnfAXO8Oqo+uqFzEfArLCAASWMtpp3O9yY6AYrh5pbrTo9xJN1toDKVGgyVkDgLtLMJnTAdhEmfigGSYvvjvhGX1iaLNRYQpqsoEqYCgAdSBcREg3x849nKE06TU/JVHlmUk6CQpNl+ImdM9CZvtj6OGgtSamCyFSzqtMklWkpOroATDCDIvBYnFIQrwkKV0PKUgUCkzYXFp+nT0wnZrh1Fa60wpTd3ipGokDaOpMAmQT2O+NXHKwpU9Z10wwhtFQiF25VvD6iLCOszEYTirNWqOlOoafwhSNTTbTJYRLMoI3P0xLETlGufxHxJrRUNXAOFinGYUDygukwWDQN2JECpzCZ7Ft7ADn43XaqlOmhNUuagTlKhL9rDkO3UlT2kjR4q6gZWofLDJaolIxBsQIcwwN9UHfYYr4T/L0M2qgFqmgjzKjadypJIK2lQApECAF9cWhJONIGmnIGU+GZmnXqVTTNRQxLMRY07HlJHNN7AzYg9J0+JuOq1FqJQU3HNABMAODBMAI1p67YL5HitV61SnSI0Eny2NNikzcauWYMmOxxi8VLRy+UqUajIXdajiVUEvcyBG2qBEkxa+BHDhGSa+4VHR0WcV4BoqVswhZSSDqVoIGkCN7mZN95GF/hXlvUNPzQgWmDruGDg6RpXeQABPcze2G3KV6eY0IAzOiAljpA+ETCtMqTykgb+2FrjfDnp1HqUkZqjHWQTqCrvDkGILcwk/lBxHGwtM0UCXVFvFncuDQp03XSJdirFj1JmqpHQQR0xMV5SsAi6qmXQkfCEBj52v0PqDiY41xfEQWWL0X+o9AbO0yaVdBFPy/KZVMgsrJoCyRzdLA2FsCaeTqsghPMqzfVphQJMtq3I3vO31K8QpZiu1QamNBSWBYbSVE2NxqSoAQNo741ZcRcKwU2GvVcssGCDeYOrpBjrjsm5Sn38zGPwtlWauGIDahJkg612upuWDTB2uMOeWzChTR8shQCEYq5k3/pkhRtINp9sK65enSq6nkBDCgP1BggEEMt5mxi0zhl4Zm6LkMq1KbN+HKVQwm0zO/ebmO2BgwkmpSBfII8BywNMaSWCE6ZhgTYSrL6Wix3wcyamLi/W0T0mf39MVcKohdVm33aL+uofGDvJvvON+LuKT0LwjoTExMTGHJiYmJjGJiYmJjGJiYmJjGJiYmJjGJj4SMRmgE4W+PZ5XDaUclBBJJW7CwAO59r4KViTnlQTz9RatMqlUpJjWh5gZ2A7/AO74zZ40xSenUarUBEFSL7f1QPeZJws5EZio5bQfM3sQDewJNoEDpO+1jhvq1gECVRJK36z0M7X6fPGknlpEYzzW2ZODZukTyNqDgEMwhmN7tIBJAG//ADg5INsJWaqVaJJUKwsdjrInqpILaT87774I5LiivTLMtRU7AMCxB+GdImTaJnHLhOakoVa699+g0cStGceIqVEUahpeXq+FtMarm8XBLCdRE3gTbGDhVelQKgVarIW00wpOgao07xLRMgbXkTgjn8icyqN5YooACGYqrAbg6QsgA2jWu84D+Ja5oBRlnpsKtjA1PBBvquYidr4viOSlXL6+hOe+YKZ7Mq5LLTp1TpPIOYPBGq+0hgBIkyIvGCPD+MUa1J2fk8okVAbaWTfY3Cnr6YVMvx6sj0jVpIlO9MLYEaSpM9SQQCNpJOLuJeKFNJkWgjJqOpweTVMvEQdz8QPWbzh/axy6mU61C3BM7lmqxRsqqCvKZ6liWM/1T6zcnFWZTIVK3NoYsTr1lgekFRF7mBcWBiYwH8PZVzRPl0NNBmlmL3MdySZA9AJjocG+Fplc1UclAHgppBkabXIHwmZ3/q37aLzKzRbaS0KX4G1B6Qp1HHNyMW5AYNmQ2kjlkdCesT1xbLHNU31U11pTqAgn4KhAjoJKjY/5vXDVTogIF3AEXvI9Z3wvZ9Xy81GAfLsdNRT+UGwZrHUALHsImYEUTzSXX7lHHLsB+CZakaVJ3qs1StTBdZ5mgAhVECwk3np2FtWWVMrR1VAUcsV8oHVqYgjSBJ1TBgsPpvhW8Piq9Op5VY01ozqvy7GOaAItAk9fS+zhgzFVBVMsy3sQjBWAl06G35oBib3jEE05tZdCSda0Uvk8qph0pBhPx1DO8iNJA0xtE+5M4+4P1FZTHm01sLFCekAiCbEAHc9+uJgKOI+dfL+TZ2u/yEavCS8QQYYz8UyD0fcEXGoWmRGB3iHK0qVNCqslQuSXkkgRdib3vA6ybdca63EYBYEIoUhZ3kGTpibaVsLfKcUZ7jdJ+VAdX/yGNwBOkHl1CYg7HHPgTWIvcVRruv7KSlFFPKKerSoTVA82mX2AI8y+4kjUb2v1wW4GjeVo/DIDcppsCpB9CIgCLb7x2xRQo2CrKzzDUdRCkFQWPck3HQRPWbjxzJAkK6Bwy6vLUmSOkxe0j547lbWvTvugpB+gIUWAteNp6/fFmFOt/ELJrsXa8WA/uRbAzN/xMQMQlLUoHxauvaw/vjZJFM8R/wAfDjzSt/EypB00RPzI+dxjDmPHOecFVAB6lVFgfcHoDhlhMHtENOd4xVFU6X/DSQWKwJn4QCw1ERvYWPfGej4nqLUKEVGVTfkb33uIMQN9/bCTmONZppJqN2Ik9PawGM4NZtyTpJCmJ2PY2OHeFZz5ZXuevcP4yGBZ2RR2LrP0m3z7YqbxVQWS7ALPxAgiP/Ek/wDOPKcjlfMY63YbzECfli7McMpqyKpOkyWJM9/2xvZq6KqTrc9JzPjfKr1Y/KP1IwMrfxGp6ZWmD2BqCfoAcef5rIopIpyyiOo3vaR8vriyrRXSulCCCO59xOHWFFGzvqN9X+JTA2oiO41G/wBsG/DnjBa7FKq+W+4sQCPqYPzwlU86GWVpGdiNgCPXC74grVFrqZKEqDAY+t7HfAWEpabDxbs9/qKCCDEHedsKvEs+KLP1AhkWyxuINoEk9r+4x5H/AD9YiDVcg93b98cGqx3Y/U4b/G/2NKLkPWU8SVzmCaVEqp+ICWgyfQA9Tv8APaNvHeI+aLqGK3Mkg22hYOn3mbfXzemBq5y2nrp3+9sNVDJVGUsj1CgAI1srE9vhJ16R9j6QOHjYrDWktyEsOUVuFKmedlPlqyKASFQ6o2aCVHLLdZt6YI8L4nQWpT8pKiE7w6BWLCeZXIBMXt2F8K+Tpu7DLoAxJMVDN+pYAkACLbDB/g2Vp0K4V3IZQZ1aCpUQ06hubzG3KN9OOfBi1t11fX5iRuxj49W0jXW1OpOlKCmEbY6nbp3uYj7jsnwfKlFqmnVXXJApliCewgT1i4HwnpcsFJ6dTQSC88wIGpYIIFwNIFt7be+B3iHMeWrOczUpAWny5E9NgDvH1x2PzRdx5git4dDAGplqirNxrQ8gn82qxnSSzdAQInC1Qr0aNXQyCozEB6hYlJJYkhdShiCVAJNtJO+M9bOvVgPUdwLCW2JMmCTsbY6yXEKqFlVkgiDrVdpneCDJ7/pjkxOIhyX0+xD0GjjeboVNK067JSUiaVNPwyxIuzKRpUaryw2EXxizecqKuXSlTpqWflNIMHKr8RUk3Um+8kATgfw3jPlo9Ngj63uvSwF9J+QEW3jocbF8QVQStChSpAiSwpsZAExC3Jv2tPa+OXF4mV0nqu/h9wumFaHjRkdUenUFiW8wHaYBVgoYg7SV3IwdyfHKGYDhmAEQUqCBI3ubMNjG/cY83biYYnznesxeTTVuS0kd+UEnbvEGcMfC3/maTI6KisTqqogAVRfSg0SxiE1TAg+k9mBj53q/pr9BozkLmW4K81ESsFVa+kgAFGSRpcxdvQGwAO3Vzo8QpU/J16XqkfHp+EgAFVhb3MfvhTDBK+Yp0nTymqJpLMxIgElhphiAupQRa598dtxhVQUw342ogll0GFJILwY3kwdvecS4mcXLMqtc+jfRMFjE/lVWL+WVk/lVzNhcxYHpA7T1xMA34pt5nO0CWAYi1rQYj2/XEx5+bDesrb9AaE4txmg1QUnoVmq09mRuamSQsw0QCWAvbYxtjujlTl0p+ZQ1lGPNfUAYXYggXjmkCVBEyRhtJpHUURR0lUMzvNgY6X9u2Mmeo+aQFUVCLa2sbiDDWgi9xcXx1R4v2c6j4fX+dvsNKFrzNHBOJ08w4X8yqrawxMyOsiYZZkdPSMKH8QeDA5wuKJcVI5UsWIXmJI6xG398OHDqNPLQqoqkgnWAAdI31f1GZsPU4XvFVWu5006vKYuCVaTcjuV6Y7v8n38sK9eQ6vLTESllyHJKRBI0kbHt3BGCC5R1pt+GkXJY9v8ATHWXyZDKhO5MekenXG7NUmHIahggzy9un3x35wKLMflVTRDELpAmOpG8n9cRK70zrSIIv9T++LMxRfTBqkiQI6R/xi9sghBktbaMZTTC4tMzr5i8h0jXJM3ie+LGolSOeQbkDpPt+mNNGko3v77bY+UKaB2209JPt3xm9WYyUsqCSpfSo6raZ+vfFy0qakAFmW836/KManal5ixpib2Ef7nGjNBNFiPSMC35hpA80V1ErTIuLQfnjYMxsNBvMA2vjkVAF6k/398cMWlSFPeJHt12wtt7oaktmSijkm25JiQP+cL/AIrU+bTLQOWJ+YjDLl8xziVt1Ejb9MH894fy+aRXKERPKLFvQ+k9Zxy8TxfsKclvzQ8KTPIK2ZZB8NhuZt2+5xmr8UIO0fef2w8eMqVHKUzl8vTaXAZ6jc0LGiASJvf05zG9vN+KUNMe8R29PTD4XEPEW51wkvFXzNv/AFgTNj6EHDBw7+IFUPSDaNCSAqq4NxAgrJBHSxGEUY6o5jQwZTDAyD2Pf3GNi4SxPFrQ8pxkvCu/iezf9Tp0RVqIjJqHKCFYqTEhzaBt6gmLzgdw/ijUFdlRG1A6nYaiwO4BJgAzBje2EPg3imvRMa2qU2Q03psbMjTP/kJJDbj2ti/JfiJuS2xBYwfUifScCGBiShTlqvseXPCyatje3HmDLWlkbUDpROWBFp727GPnjdRrPxB6fnVUZGYsqgpqQKZKuSJhgJFgfQxOAnC69NgTJqKsKdUhSzWiZBv6R0xlzKiSV5SWIsTpHQjpYdv2xyvGim4z3J2kN3EsmC76aVJaWsFmsNI7qw2XcnvFt8AM8qAFKLFmViNdyCm+oCJVQAZmfTGngvC2fS1Z9FEmGK6SBHeZKifzEWvjNxPMDzXXLg+W3LNuf3JFvTa2OOeJHNqGW1nOUp6tSkBXPPqeZMXE9b9J74018/CrThS0EEmZ32UyIXY23tOBFVypKuQscukEmPfoTgpwwqGCorVbzb4jAuAb8vU26b4WSjLdd98hUj5kK9NaVVXZ1ZojSYlLgyI5rn2ifm15N1qLSppUIpBAQG5i3bVMqlzGkT2thO4lSYVQXC04ESSCYvErNiR37/LBTJ5gqB5RU1ADKhTsS07mQ0dJ2Cj32I5Rgo9/gOxzTyzDiDUQ6rqWS0CQR/TPwsYiZMAmN8dcY4aaddkpQJF11A9NW0yoNxH6zgZmSf5xGC+VyQqkaSdtu9/UmLb4PZjJ+XSuiQTLM1gWm0QJWRuSNjYxhMbEvKt9F/YXqDc1xKqCAFRbXVH0gGTbSGgH2x8wf4ZxQUKSUjRclVEk0w5nrJtf0xMTeK06yNmpdQzl0rI+liIY7jZSRO+8WtPU/LHWYz+hWuN5JBMibg2vI6iO0400cw2gaoYCJ/NaZ1fS8Cdxhd8TcaaiNKgqCOVyhE+swSY3Nri3vDBg26y23z7++5SXuo15viBpo1RzTllm5m8CRe6m20ED5YUqecq1aXmloYkwAAQADYCcbPENWgKTPmPKzBGnTBamxaCTrkgkGfgUyCnvjB4fAfLo5kyzACTAAY7Cdox7nAQyqnuvl6IVXZ1mKtNF1msweIBPW223vjLX4vl4k1WLgb9JxV4xpKKKkAf4gt8mwqKLfMfrj0c+pSOHasbKfH6JhZbUSBO+9sW8Y40uX0yjENtePrPuMKfCbVqX/wCRffcYdfEfBlraWYlQl7Ff7z1w2bkCUa1B/DPEKVfMLroFNdRMggj+5/XHzgviYP5v4YRlpllXeQB9vX3xE8OZYCGq3eN6kagLxYXG23bGfLNkBURQo1amSVaAbQZvdWFgeuFVa0awj/1x2ynnwobQTpExMx/rgXQ4rX/BZq9KHYAppg36AiTONaZLh6Iag0lVJWdeoSQRHr7Y2fy+Ry1MVWpKAYhtMm/ynG1Wy+wdHzF/O+JavnlqZPlIfhCyGA+Ikxb69sbx4iC5kl3PlNSUqBtJgyAJub43ZXxHlFVtFMhFFwKZAifbucWcU4hSpimBTBeoJQAA2AktvZMHVaUq9Tab2ZuA1TVztYo/IaasurVp6dItf0ww1KmYy9UMsc0SYmAP6gOkTvG3pOMPhrilStSWqQisdyFtYmLXxsU1XqhlcKYlnJAgDrPXHFxaco06rz/oZRCvEMu7FcxWFNgtNkrCWCmk3NIH9a7FYMyDYxCb4y4plswj+TSqK/myztTTnbYDWCSBpuFEbScNFLiKVSqtWLnmAVgInVp0sSVOpulrWOBOfL8ONQUqYdGb8UlGNMm8AFiSjLcR67CwHmYEWnmp2q027/oeL6nmzKSdOwmOYgRJ6k9PXG3M+CM+qlxl2ZNwUKvqG8poYmoI/pnDJwLPUXq/h0ctScNrBqHU7G3LSLyqmfQn0wQ4tWFTMU8tk6nk1GBQ6DDL+bnKU2fYyRqUfUnHo/5eV5a/AG9TzKgukkPywYM9Dhn4WtDRHmpqblI1R+veMbcx/DjMCjUeo8OH5RH+Jyk21EHUWteLAk9sKlXwtnF3oN/7If0bHXw+PHETcNQSlFqrHzLcMdVEqFtbST16yNreuMK0CpNO+kT0m9yB8yYn9sLGT4TxBANKVlplxJBbRIIHNpOwkb9DhxXxCCiZetT112Gov8NMCdiVvAljCg3AFzjzcWE8PEbq0+SX11v4nO4crM6UaeoVHUqRBkmBIjck2EX7+kY01skzaiqE3BD9OpAAgET9h2gwOzGXVa1NBSqVnZ3UsNa2BBvyEmneQRYldrYOpmj50IhpBV0gDUJa4BNvhIvO5BUTvHHxEp1F6/Hp5IDWiMfB8spJaoSGA16ivLylZVY3e4A9SBFxj5n85UQBkoikGsp5iZ3JUnuDEAREe+CmcyyFqa1MyDCyi0lI0sJAMx1a0qBdSZtjRmUoVWpJWrlkUSnmO2/xEVJ+ETy6lsBI3iZLGvxa36jKPQBcOywZ1esdcAM4NUAASBEnfewUzPTGrNoFcEUmUFZAl5IkwZb4j3IEbRE4PpxGlVyseYhoqPy0GAVmEcgYBWAFp0k3Jwt5rNNUqFKL1AoIUM6kOWjcaRJXcCbwQD6WlLOqW22v8CtUW53OLCLUZZkaRsCTMn0IHL697Y2+ZXKaR5kkELqU20noJgEEwLgydj0U62UWm8BWEnmLAA7frJjodvk88Dywr0kh9BpgACobzpJ+EMGiDq6bdsNLDWH7+/8AIaMGb4rmuRWzABRAvKhaQNpaGDtB3B+84mMnEqWlhoc6WGoaGEbkf1GDI2k4+YpmxuUn9P4NbGGvnWSGDXkACxAmQRDyQvUkXscbMpXa/mXYR8TKNLT+USdu42npgZxJ6dJNeos5QoIvBj8ySAVB3Yd9u6jV8XbI9NaoHW4vaLDaL7/5e2OVcLOS93Xvc3MbvG+by3lMummagMvBXVzG8G5uQAdrdtivcJFIZdSInU25vvgHxLjLVJBpZfSbA+UmpR2VgAZ3uZN8H+AVAuVVf8x6GN9sevweC8KGVhVN2ZPE+n+XXbV5g94g/bCupt/vvht8V1VOXEf/ACDp6N1woK1jjok/eOjD8Jfw5vxadvzqbe+HrxHTd6NVAJZkIAn98IGQf8RI3DL+s49MzIaZkfcjDPqCQj5ThGYphtSBjUolAxN6dojtF+mJS4FmGRE8imkFZqFhJG+wGG8FrqDNvttjs1GUaTBHe9pxrdbqwc9gFX4FGbWrCmn8TLJ+MddMRjf4i4XVzFEIgAMg3/0xtcytgB874uXMsI5Zna8Yybq1VmaV+Qu8A4BVQt5ioyMpUqNV+m5Pvizhfhp6LEs+slfLpk/kUz+/698MFGq4BGkHrE4qzFdyVEAHffb169cG/PQxn4HwhsvTWkXDb3i2/wDrgg/Cqzj8MBj0Xafbvt+2KamZYFSSOomPTGv+ZrU1V6bgkGYgR3nsT6kYRtyrYZWtgFxzhhy9Oo1ekzVFIK0l0kHS06iQSdAMk2HvvgFks7VqU386gWOpmZgChl4ALCCDzMIJGq+98Omb8S+VTeqaYFRAYeSQXPwyN4mAb7d4xd4f8QfzOXpkVKYrtUVXVVlSSCQCHAEhd9MgWE44Zymk5OOt9eX1C2+Z5/UFFgqUaCyWBd3ZtS9DGwVYm/N9YArocOqHMvSydWqlRVADS6hwTO6CUEaI1CGMmRyguXHKubo6hl8rTrVKxd6lRQpJUGQsoRGiRMi/rc4HtxPOMjHMpUAaNPMZkzK9NWkiC0k364nLFeXMvhrYkpUE/DOXdEL5x2q5g8lOm1ZQEVdtKlxqadUm0bXk4YON5KoaYUBUCjVpndd7ETqYddt7DHmnhrLUBWarm6i1KCctMMymWJBBgvygGJ1KVMmdjDTxTxGr06nkVwzAFqaAptJ1Tf4Y1bbxhZTlh+7HVt9GkvToJON7nWVqlUKsFNO8gONQJFmiCwHsL9ZiMAUzdIVwzKhdpVNyAWk6Quk6oPt69cFsjnKVPK6K6ZdmdSfNaqHgaZaFRAUhbhQST74Us9xCj/MIlJ1pU01BquliXEybgF4sBA7e2DHExcV5Za13v+wkcPUaMrTqI9NgzNvammrSoPNr2hd/ijGXMcXpo+jzTJY3SkdQIgAgESVhYABG31w8SqNQqKFzi1CUBNOlKAB+jE/5H+ESYHQ4yZ3MUKThKNIVWWQ7KWUlrAnULHfpAE23wiw3JpT59P3v4BUGuQ28GprS53FOotRltVU61/KpMg6bkC579BOOkOWTWWreSSTtUqEOSTICgwEAkDTJiASBMrnBuHGWL1Fp09JbQ1QQoueUM0sTsIFzginF6DOqHyn1aQyBgWUgSFEiGUEqSJYatQk3xyzw2ptQbaNqti41qFKFV2q7BvLI1ITMEc3Mk76ul5HUWz1ahikmmreLgSw2I1H4ojrG2+CbaWTRRNDWgGk1OUkXIpzpksRFgbRfoMaVr1Wp2Ql32KwrMTYqQJLKpETYWJ/y4elGOZrmtwOgHX4VWoUNWY1eZImQANNtjPMZ6x0kGxwUqPXNJAahFOppFJbCJEEFiZPU8xjcWAGMXGQaeV6yy/CyWAkE+WTBWDAsAJJsLSe8MVg+VpoKuksANJI0CG3ILBrgGSImYnphp4jjhX1fINaAbiOTUufMaorgANGkgmJJB8wWviYOrl2ps60181dU6gtIi4EBS5kjTF+5PWcTCxxOIr3VoCi8cCptUQsClNgQ2twxJK2HLyiAAZm95BmcYPEnhKm7ItJFpOxuVAMgLbkWFUH4pk9e2C2d8OvWzEtqTLxr0h4JfTFioJWCAYJ6/LCvmfEi5PN5gPS1MyoBEoBAkHSSTJJaTHXa5lsKE3Tw5apd8w6dBPpUGR2p1F0up2axG9rGLyLx2jfDTwliuU0gTLm49/XCrmmatXdyZLnUzWFpvsALCBYYY+HuFy8AAczX1dbHtj3I67ip6k40lWpSCBDOoFVtcAHr7YBjguZ/+I3t0H98M2UzbHSVW6gm5HaO/bG5azsVPKIMgXvI64MlrZWMmlQmUPD+ZDg6djO4n9cO65tphrztI/bFVSq2uQBcbzj5WkmGKiLj52/38sB7a0G7LqTszEjtHv1xY1Fm6j6fTFC1mQLBBv1+u+O/5trbD3Bt679sDnpQeR9QEmIHUbH9sfF1leg0mx644V2W8k6r3UACfnj7QBgHV1PvvgNpXVDLXcGZvPulemdZVW5YixJMH/8AnBOSxnUZ077WxxnMiG55kreG/wCN8W5bWwiFUMLb4Ga0mFLkWrRBAOo97RixydJuY9b4rQMCqki87DoB647qU5B5m+37YTNruUS8gD4jo1DRqKo1lo2HYhv74v8ADNDLUKR8zT5n5oLQjHYjX8ZgflEAzfadOYS3xH7eg/bAjMhwHLGy2I+vX2P3w2NgLGhluvQlIvo5KjR0Vv5mrTCmUUVCo6nSCLgMBBHWcTg3iCs1Iv55SmBMVSXHNK21SS2/WJkAm4wrNxVFksiVlsfLfY7Tt1gb3jtgplPEGTqJFTKUleSUVBCqumJcwAzDmjtqAtJnlxeHl+rXv7vqTp72Gc3mFbLjM1agQiyLqCtVi/KqyWVlNpA/MTG5FZbxBlqaPFFVAOpKZg6id5CgxA/MW9NJxi//ANItFXTLqDLE63A2EBQL2WB3kCACNhsyXGsm1Koc1TpPUZeREp6YY/mL/mKi9zcmOmrCQwZK4uLr15enfkFR01NXEeIUaypRKpTJmGZA7KZkc0fhg2U3vHvgOeDUaeg1nqRJjSIUjrcBvtv3G+GTg2fySBXo5inRK1GBpVCPxABq1uzksVusbEEGDbB3xNm08mgzeSGVQ3kCnOpWXYyysm8gwTEHriPtpQajTSffQPhZ52v8smr8I7yp1NpA3NomZg3bv7Y3UA2kW8pQxVfLAGpxchj0AkWwZzHG6IrakpgoQAEKhSeklgsrHrJIFzfFVJlY+UYADFmc6dILKJKpC6ZgQSSd+uGnJyf8/toJmzGPK5MVDpYs5J2W5MW7GR29ST1wQyuZ/k2A8lGmdRChjqiAxlogCR9N4xnzupCSFB1QNYvIEj03m8/YY6FUu7AKoIeAqREzfSBIM9LGdumOSTb0kLFHzzq+YfzRSpq+gMlQ0wdIU/HT07XEarycZ6WpSUCuxi5gdviMR6b+mD+TytNqVRtVSkY1anYDWw6QdO1zEGJsW2xMjXp0n1MW1RGrVrLCQQQBGkj/ADWMd8aUsvoZrqC8++un5bsWOgquoGwg/DE7zMzudsafC1J6SsaWl6gICknlKyLg2DAm95ERi3ilNKwV1qcwABBAVgBa+kkTfpG3zwP4VTSkXWUqAEjSJkQbDUREsAdp98PGTlBuIeQaqBGgkUlaOYVGqzPSNDQV0xeB16RiYyDM035qmXMyR/i0ksCYs0me5O5npGPmHUsRKsn1/ItMccrxZXIVpqNogrp5ZN7G0cvoAIG2EfinDjmqpOZpJkaaAPKClJ1E6tbCDqJAA6LMkGRhgHEqIRkJYEDmst4A+GJE+sQI9LAsxmMtTDOlMVGLE63Y6rsTJgRPN9lwOHuHW+++YM9CjXzKGqTSpimkwqqSxgbEs27HcxAvsMGeEszUTcfEZPXYfvvjLxKrSaH0NqkloNyYm0ggXPrtizhlM+SNLySx1CIgwDE9bY9jBdoF3qbKTFYANja+36YJZVn0AgA9pIwHyyFwSWiDYRN/fG+tT8tUhy0sFI7T2P74vJWMmXsXLm0QMWPqBExtt/sW+uK6tGAza+ncYz6WlJadV4+WFrmgpmnWWIltpi2OVqEgGQBM/S2OAwBYAn2BHz++Jl9JJBfSvTafW/YY1rkw5lzNVLMOZuoAxyoZYhhc9u/XFdJqaussSGvzQNgd/wDY+4xo4joEady3Q9/fAaXaGjO9ik1KhEmdJMSBY+gPXFya0CqxKgmL6dv3x8/6eCILuPnt8oxmy+QLEgwNO5iSTguUK0GSleoZGVEg6nJGxt+2LK2WheVjPr/oMY6WsMEFRo09hjeKMqdTMxHrH6Yit9ywLr0iT8W0XgbE9R7j7YAcYqPDUwZLTewODWaQXuZid+3v64WaylqhOksO8/64vHYSQHTgj9gZMAAjf5Y01uAOlF6jag/mrRWmASxYhmaQBI0gLaL6sGMoVV1MMmkgllfmHqvN8Xb1w3cXORzFIZUu1Ks6CrTq1tLMpqFTcs8F2VVvOoAmCL4R4mR6rTyA7PJ6mRZUDmLkCPfGQM0wAszG3yx7NxDI5Cn5ZzNZcxWDro8oNqeCFXWAWUtquWtMAmZvtz/Dsnk0845KmlQFmUcjkFjZgSbgRIE2ggenNjcTl/SGMqQkeG8vmMvl2PkCp5zDSUZkcGIgVUkbH4SDP3wSTg1Oux8pmRmM1XqEVH1AqDqIVRqAJJteOpNs1XxA6O9XU06QCXcx0BlAWUt0BIkWuuOcjxkgUxopMGaS7DU0Em2o2XtYd5nHDBzxLctu/PkTlJNa7GzjHA0o0y1KrKhuWKiyCSwkliOY6SeWfhNjE4F53L1MqURqiE1ASSJkSIu0HlnYjtMjfDcuWy9UnyaaMyfEwEksCfzM4Gkd1FxG18L3iXKs7eZUIBtqCqYAEQoG6iLXiN4wkYuTyxdpbgaitjjh7vUOpxQUA3VmCz/4lrwP1wR4flFpVCVqnWRpU0/ihtoBUswO3L0IO2A6ZVBCOLEWYkxtawvH64sGbpUmjUea4byxsAdnN1AaAY3HbbBeFNuo7czJPkYeIVq7VE0vAU8kACYYGS2kFuYTzTvffGunT1VPMqtqJYnXUYxJNzazDqbERMDHHEFpsrF3pOXAh6VQmSAQZm6ttY/IYzCnSVVDu212Hp6kyZ3v3x05bSjL5Bk7pbGoZtaetVZjJ0nQeVlB3mx0m1sfeGcRK1GZSEJ+HVsCfzERBPS8RM9MLmWzujzGZgTqIADc3QggRBHqT8tplao0MzAsw6Tf2AG0f6YywMryrQ3sGmPFbMZxtMmrMRKMCGub2EfTtiYQk8VOBA1r6K5UD5CBtiYn7DE/4r5fk3+NiP8AtBP/AKvYqGIvMet77WxXQzXNOwJ3a4A9bEyN7YxV6b8xINuUmOv/AAMVoHAmTtt7emOqMVyJezCVWsv9MQIBO/v744o1oBAPt9h/bFAdmAp8kATsAeu5N5vEe2+LqpprAXV1uen/AKkk9/pa2HSp6E3Gi1X2IIufY/aMEGDFJNSyXFtyOm+AtOsAI2vbf/f0xbSqkEiOhJg+mKrFYU2grVrVEUMXnV+SBEQDsPTqfveOf5wkr6m22+3U7Ta+BVRxJJLen+ziV66hRHxEQ0wbg7jqPrjZnRtWEM3nHVGLMLkbRe1iDsRBBHQgzihqzAC5KrJ3sDYEjp0v7DGQFGB5WmI9Aenvbee/pJ6crYSQY6/IT7YXQFF1CrzAyDeTM+14Nuh364IZHNgkEloi/W46j9vTAan/ANx7Hpv032jGiY8sBiAosJEzM32nr8owUx1SGKlmCzMuo2MC/wC2NFehops0mR1n1jtgFRUNp59JZua/oT27gYJ5LJ+bSBapUOr/ADCIBt09j74Kb3svHXkEKeVhQWLSQJj1wSpZYabFot1PXAniYenSZhVqahZQdJ5jYflvc4LplQ6y2o8oJGpon2mN8K229yySXICcZqLTQmBNwAepBjAHLKmmSXBPSQP7Y74y6ipTVCqkKGJ3k33jv3xea9RwBrQfM/e2LJaCN6kyWUWq6U5POQu/c/8AbtjNnM15ufaoqjTJ0BlDAIo0rZgRaInp74KcOQ0hUqtUWFpuFAN9TQgiR0DFvlOBfB6RU1GK9AnsbSfqB9cUSVC6hv8A66v+JVTzTsF02J/7VsWkjp0AtOB3E/MVpq1FQFtMEXLbXP5dunrJ3xi47VZqLWEfFI7H++FniP8AjVI/rP644cXhr1ToKwk2G8/lQyALUBI+KQAC0CYg2j/nB3w4FOURHH9cn2qN7x9MIyZlgoUbAk/URH6/XDf4dy/mZWmCSArNMDs07npfuP2fhMJxuMtUNKLUafU3NTpo1QKSApgjpYD4jNhN+m5OKqiyCDUWbEDVcnUDBm8T8jgr/Lh5NRUqGTpJpiQO15JPqBgHWV0y1UlNJVpiI2g9PWd8WxODTVLQl6BGsVaQ6qWBsSxEHbvHv7+2Ani2sQKI20qwBBB6qeh9YwVXOCWLUwwLEiSJE+mBXiEiq1EJTCzrHYE8m/t/fCQwXhxaZXCVso8NpSfUKrRpZSJNo1cwjuVGDfiShlly4ai41qVEyLiNyIiTAn3OFHM8NqoJZFgdiD9gTjNqBpxpAuZI7SNvXCZIVtr1GeFT1M+dJWGtzSfbcW7bYIZcB8voBA5bH1A2+wwGzryST1MnBDgVZYhphWDEdx2+o++NNVTKyqnQFg/7OJjZxOkVqsLxMj2Nx9jiYe/IZKFbntFXhlKqzUmpupAgETdj+YiCOh6yZ6dFNOC73WI0lzACtdYII5TaYvJ63t63m6qIttC6CXYBYBFwS0G3eTO2A3BqlHnlCQtRmFPSIJJgGIudJ3Pyxwe1UdDkdXTEmn4ffUKdJAUI0mto5QYNyeszMDuOwwN4h4WroYVZUXYllEAmAY1TEzYdvp6ZnOMNVqAIop0gQQ8Bi6iein5b/e2BFWqHnSoNNUAXlJUsWKk2AMaosd7j0xKXENPQm3ES814OrpemwemDDMoAKkSdiZMjbubdML1XOE2AlQxKlhzQYiSNyAPbfHqNCr5gcFWZSBTNvi0ltQBn1gTG218UDwhl2pNFMLqSF1XK3MMpN9YBgien0pHisviEXmeYLVLdd8WA/rNsPOZ/h6CB5bhYEEG5b1J1QDHYxbYTjJmPALQ5WoeVZE0viIEkCKhEbXEm5t3tHi8Lm/uMkmLWVflcmNQHUCALSQP6ux/e0DgAc3zMTHt74Y+KeFwqp5UAciktzFixGoqCLadze4OB3EeAVKBLMQ9JdP4gKjfYadRMbX/S4FFjQdKwKKYOqV2YqGaQAYHv+/fHdCkx2ESs6iY1LOmx97fLFZyxVVdgCtQnTffSYO1xfvGLaWXfVquIAKn0FhHe4I+WKegHEtpUCFIMTYgkmR1kdJ6Sek42BHWhrDOvLqFzBExaPXAx6UAGTva/TvgnkKNMqA8+ok36j7d8GF2NFUw5RytOoATqab3ZjHWd7YI5wIKTliYgbsdp9/vhQzfJURFdwpsQHNh0G/6YLZzKzSKqJqFeSWk7gm7HsMHK7OjMkLz5ikSzGnzFjESBHsPTG6hmctpnmB6jUcFsu+YtNH5ykfrhj4NRzaDWmXsw7IZ+RmMPqLoIOZ8ttBQEkNcSbiDb+2CWZoihpQsTyq+n+okC0em2D3E6VXMPRU03UNXQyQACYiwFgYwI8X5ktVJ0aSpA2vtBA6bgYa9DJVqLfGazFCDAUrbuQO/1+2AfET+K/wD3YJZ+mxBEyRIjAjN6i5Ok3wZL3TQlqQNh48HVf/pxH9Te/Q+/Xt/qhhG/pONWWzNZBC+YAegJj9cbD9yVtFJe8qs9EoUGKOCVuTpF4HUTIjfue2BfHKBFNiSv+EfedOw7/LCo+czDb+Yfcn98UMlQ2KtirxfIGRLmP1OqwYu1Hfoot9pucBeJ1WlCIA1tA7E6cfDx6uYHKI66cCszmG5ZYMNU/M4m9UaFppmzMZypYam+Rxjy2Taq+lY1EEgExqIBMD/MYgDvj61YYu4dUC1qZO2oT7ExhJRpWWzJgUsJO2/bFmTaGtEGxjDTV8J5cSTnVBN48iY9JFW/Xp09cLuXy7CRaJOx6gxjnk09UMo3owglBSBIJxMfFcACw2xMIpMg0OXAssys2p4qJOpTcFY06SPvv3+RLh+VOlyrBSSCpkkCPy3MiBEWMAsJvicCo1gtIuFQspY6iCzKSCTFyJGwNrkxucac+NQU0WGhgNYKyWDLpBABMDVckEXntjgm3J3338zjZYmSpAlRUcvIcFCAN9RCoIF9ttgO5Jsy/GqJJQyxVl0HYMWMgNFyLyZ99sCjlqqiprMVSrFRqBEqZEheYMZ3P3EnEqux0imqyG/EEflMDUYA3JMgQOaxthfZL1BbD/lqq/hrpJOo6DpBnc6bL9O82wJzPEQoAUmny61V2gE/EL76Rp09enrgQ/FXppohSUq6FBRuUSWEnYiLR95xP5hTU82qihEI+IXlgAJUQ2kFidQOwuMMsHLruHVjBQ4uUpeaPxATZVQnm3gGLmNQOrqMfcpn9VMLeWI+ZudAtDBYIPXe4xkymqoIcBpJgmY0qGupmLS17xHe+JlcxRWmuohPLfS0hTB+Bbjb4YtbmPTGlh2tgegYsQgckaumpRAVuUKB0OxHpjE1eioajZlcEAGeZQoue4vpgm8NI6Y106uu1uUNpuVBXZlBQTBHebi06bpPBPgeObnICtv5c7lhHe4jp0BxOELtMer1Rs4p4XNXyzQWQtNjCwoJOkgC8GQfa3rhVrpRp1GVixKsQYJiQYI2Bi3phzfO1Q4IqoHYwTMrCgiIFlk97nC9xbhYrVNXmNMAcyCB6KFgBZkj3x6fCSxF7r1QUrMtNcs5JNUqTeAOVetpBkT0++LVymWvNfVa0k/pbEp8CK7VgP8AxYf3xopcKeQBWWCbwST+mO9PyM8NnWQ4Rl2GoVl9JP7sL4+18pJBp1SxWQA3tB3NsEaGUp0rINTkQXYSfYDGfK8DqVH0oWLMY0qAfqMO46bA8L3OMjRrsyjUihvzluUepgEn5YNNwqEJGbpMRYL5bib92jDNwb+HbBR59dwR8KoEMe5K3+X1OMnF/ANSm6eRXqEMTLMEhTYKN13Jj5euOWTV7HRFugPk8mUzVDzao06tWpUY7AyBvBO09p+YbxSGOYdAGGmowki8SSI9SI2th6yPgjMrDvm1O66Volp+eoQfWIGDWc8FUqzB3LI2kAgEG/W53v2gY0JVLXY0tYnjScPtEST/AL+uLanhxwCxWACQR1BETI6bjHrB8A5cCdbnrFr+m2BGXy6VnKOdFIoW8xwQyhDB16iIE2+h7YticTUoqK0JVR5ynCB2xevBx2x6PR8PZZlLJX1AQRABDal1LGmZBF7dL4AivTfXUousLqVzUTQAwF4U2NrR1k2BGHnxEYrRDai7R4IC6yp0k7BhME9xOn5jBPO+GKRaaVRULGVpnYCOjSSTMgWixkjHzNZ56NWmlSmBKCDMghrgqxnUI+4PWcYfEVOQ1Wiy6acxTLMGFxIUk2YRqiZAna2PPfE4jmktH9H+RFKWwZo+ElrQAQmiBPKNQJuSYJ1SOs9Bjh/4bVmBirSkGILGAfU6ZmPSMCctxthUpVVRiKq6CRbmDKCRqJtYWgXU33GCWc4u7VaapJkQShBOsHqxkWX+oC7DpfGw8ecV1MpvZlbfwzzGvSa2WBgMJdtiYH5O+BnHPBr5MB6lagx3C02YsYI/yADfqcOXh/iyPVeu9SUdVXTC2sRJ1gA+pvHfpgxWp5UUiVYltWoITTpwR1sOU7W3ixtjqwsX2m5aDvU8LzqLzNqkkzpBabkbSoFpjfodwJx9r8JqDnZ0CtzKOaOaDvEWkTJ+uPSuNUqBJLM2okgulRGYgbXCkC/S1uhwu8TyCVARqIHYyRtc2XFFwyof2jA1Ph6KIquA3p26bj5fLExf5RhVbm0jSCxvHTbH3EHwbvcWxqocQaqhCqKYMczzysx0sBBsBftIjucW8N4lUpUqqFNdWmBdVUgXAWYiQCdXufTC4MxTYX/CLDnYvZrgDVe5B/EtaFF8b6PDKFEmp57QU1BwhiRuh6HdW077X7+d7O9Uc1U9DfmMx5iirUqRVJEkMNBAYdKRMyoEiZud4IxnytfL1qjFGWmxZKp1BQ2sWIQxYFSTBtJFj05y3EKIomlVPnUVLLT5l5X0yI0kfGSVURaJ3tgMMiaVShUpaatMxpaoVZQQwVgRFgrHtcRHUYZwatsamNnC6qUWWodDHzCRVVQX5jpIHKSQDECSRgTxPjtOkxVUmKbJqgjWpsLEldPQkXMe2BrVqVJayvrFaClMKxNMgsbi4bT/AEmTvMY54/Q0tTZBUakUXRVqCxgHlBvb0tttfCxhHPffeoyVqmGAKbU6VdqrCYGgkFQwiRp03YjYfaAIuVkam7UaZB0sBTYAnSxkaTu14kyCRy9zhdyXDXfSrElCQVUFSxkjUEBIlgJ+nW03cN4NVYN5ZZCSdCkiWCtBB6yJ3MDcdcUqLdMVxpWNnCKVdapRyrgKNMAICWmYDARZhe3TrbGHM8PK/jjlZYkyAszeRMwvcAzp7WxiyeXqoBXqQQZTQ0wLkX1SIYgj3w5cMyjZptSvTVQgLSATtBjSFhTGxvM/KfvRn7oIrUEUOBlgG/DUxvDqYnccv29cXZnwxmFTWFLiY5QZ94ImMPvBOAUcsITVUfcsxk3+wwY0k7/QY9GGLiLcpkVHjg4bUi9J1HdlIH0OL8nwyofhpVGPfQZ/SB88evAYmLe3fQR4d8xB4X4JZjqqgUweli32sPr8sN3CeE0Mvy0wAx3Jux/09BbG5lB3uOxGJrH0xOWJKW40YJHeOKkbdemJVqhRJwp5rj2YpVaxTLJUEiCGIYjTtZTMGevXbvJyS3KKOljDkMqaclyDe0TCr2E7fLGxzYxhVXxTXK82TgndfOEgHqeWI98YK3jBk1UWpENHIxYQwJ2M2mLTYE9sIsSGyYAxnvElHS9PzNL3EmLeu8R8xjz183oqBLFKrEVNYLKXYggKBuu87E3necZ+McQrB1NZlBdWZQNLqDPVAfi0He0yTHTC7WrUwr6ajlQSpVvgKkyANJFxIBHf5Y53NzdJk5M2ZriVWm1SmoK6qr6lUi4APKm4UBBAHMD84K0Mw2morEjVsCSTymQb2BMkGI9rxi+mVrV9FfUiNsQpLKN7AEAg7T2uI3w3ZWhwbQadV2DnUqVFptMW0sV5udTaCIN7YtFXo2ZRsAF3zGWXQr6gVUtJCQNUcx5UMECDuSbwDjdxHgtVVWoGSryuwCuvUEM5JW0xdZIXzBDc2OuH8XWjVqZOhX1UCxhqlNpKkAHWFguRtBUj4iAbYAjOo1JvM0l1M0iAAAWE8w0nUsLsYi1rnFVpoPsgjQ4gBSaizUwSAFKNy6ZUhZkElYaANpnpbribvRdWpgMxRjq1EksSJkxBPKBAN9u0jfCuaphpqActpCqX5ohgWtysBMxIYyYtgx/0talJhRzNEGgCKQdguszzQwYqh8vlA2k7ixCONsXLZf4V43UqGlSUGAxd+siR1I03uell9b+jZHL0XRnKK1gyoyqLHqQWAJ7yLRjzrheapMtDVVFOsyy6+YVTQp+MkfnOlZUtspBggz6PkuHIuk5jM0Qum1MONIE7gsb2gfL1wcNSTQYKmUnJzylFMjkXQoT7A9Oun54C+IOEOEGmhBMzplp9YjlWNt8MHEf5ZU/AzNJm2J1UzI9TB29seZ5zxXWTMooZ/IDEEKwKkEkFiUtPUT26HHW8Rw1LPYGZnXO+JhwzHBqRaQ9jcSIMYmOnMLoKnHlH81HTSbdNmwJasxSmNRjy3MT1iZ95x8xMeDHl6L9yX5MKsbCbE3H0we4ZWYfywDEAsZAJg8/XExMdL276mex14vqFqtMsST5S3JnGjNoDTpkgE8on0kW9sTEwI7ITkFsig8pDAkawD2GtbDsLn64s4JUK5LNspKsFpQQYI1NJg9JIE94xMTHNj+Ff9l/6Q0fF8P2O85UZsudRLSj7mdlBG/Yk/XG7+H1Q6Klz8RG/SdvbExMGPifr/I8eR6/l1AURi3HzEx2mPuPmJiYxjl0G8D6Y+Zgwp9sTExgg/iB/E/8AHAGox1RJiTb/AMcTEx5XGv30DG/ScVhAEW3/AEOETjVVmaGJYc9iZ2pAjfsb4mJgvwLvqP8AoFTjtViFJJkCxn3wweHnP8vlbn/Gbr6HExMdctviyUNwF41Y/wAxUvs5Ueig2A7ASbeuM+fP4KnqtIFT2MC47H1xMTFP+Iq8TCn8PkBaoxAkKYPUTSM39cLniekq1H0gDmGwj/7aH9cfcTAh42Fl/D/gqekR6WJ/W+A2TPP/AO3/AOpxMTBXMdeEJ5oWX0ZY9ORcVcQqsyqWJJg7mfzR+lsTEwIeEEeRh6f79MR8TEwzLw5lcYmJiYaw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13318" name="AutoShape 6" descr="data:image/jpeg;base64,/9j/4AAQSkZJRgABAQAAAQABAAD/2wCEAAkGBxMTEhUUExQWFhUXGCAaGBYYGB0fHBwbIB4fHSIfHh0eICghGhslGyAeITEiJSorLi4uGyIzODMsNygtLiwBCgoKDg0OGxAQGzQmICQsLTQ0Lyw0LzAsNCwsLCwsLCwsNCwtNDcwLCwsLCwsLCwsLCwsLCwsLCwsLCwsLCwsNP/AABEIAMIBBAMBIgACEQEDEQH/xAAbAAACAwEBAQAAAAAAAAAAAAAFBgADBAIHAf/EAEAQAAIBAgQEBAQEBAUEAQUBAAECEQMhAAQSMQUiQVEGE2FxMoGRoSNCsdEHFFLBM2Lh8PEVcoKSUyRDc7LCFv/EABkBAAMBAQEAAAAAAAAAAAAAAAECAwAEBf/EADIRAAICAAQEAwcEAgMAAAAAAAABAhEDEiExBEFR8DJhcRMigZGhseFCwdHxFGJScrL/2gAMAwEAAhEDEQA/AMfDqFPMvTr5oklpQUtgYBWWYz15fmDcDBPP1EYOEFYItIlVmVWokSAzfGpGwUyCdsDsspGRDuhGptIZiJ1KsgjeRBEGZAUiwgDmnXOirVBaSgkGSLk6bsQdciQQQJFxGA8Z6p1330OZnFDJM1NqoU6A6qCs8hWAZmxBBF7g33JwY4RlnujanJY/BEtGn20QAt5teOuB/h5yQgJinB5tQaSQQCdQiJkC0TtJg4bGyFekmqnpqAoQCgFw0HUCdrSZnrjzsZRckq0DZdl8qEpR5lUEyblxDXaByyJPf/TDV4ZqOUIat5oHdSGHvIB9DvPcbYwUpqICYLC8VGYAbkErBExewiIODPCTbdDO3lyF+kkYtgweHOuTGitbCMYmJiY6ixMTExMYxIxMTExjExMTExjExMTExjExMTExjHFbaLXtBMYxJlXmZAsesnp1xvZQd8B89l3Ctqcqh5YDWALCDMAjoD88c3EYak02m/Tv9yc+oT84KOdlvtFp+98DfEOVFalaoaekzrluUC5sNzGO6mRFQaC2kpA5dMqOwO6yPnfAXO8Oqo+uqFzEfArLCAASWMtpp3O9yY6AYrh5pbrTo9xJN1toDKVGgyVkDgLtLMJnTAdhEmfigGSYvvjvhGX1iaLNRYQpqsoEqYCgAdSBcREg3x849nKE06TU/JVHlmUk6CQpNl+ImdM9CZvtj6OGgtSamCyFSzqtMklWkpOroATDCDIvBYnFIQrwkKV0PKUgUCkzYXFp+nT0wnZrh1Fa60wpTd3ipGokDaOpMAmQT2O+NXHKwpU9Z10wwhtFQiF25VvD6iLCOszEYTirNWqOlOoafwhSNTTbTJYRLMoI3P0xLETlGufxHxJrRUNXAOFinGYUDygukwWDQN2JECpzCZ7Ft7ADn43XaqlOmhNUuagTlKhL9rDkO3UlT2kjR4q6gZWofLDJaolIxBsQIcwwN9UHfYYr4T/L0M2qgFqmgjzKjadypJIK2lQApECAF9cWhJONIGmnIGU+GZmnXqVTTNRQxLMRY07HlJHNN7AzYg9J0+JuOq1FqJQU3HNABMAODBMAI1p67YL5HitV61SnSI0Eny2NNikzcauWYMmOxxi8VLRy+UqUajIXdajiVUEvcyBG2qBEkxa+BHDhGSa+4VHR0WcV4BoqVswhZSSDqVoIGkCN7mZN95GF/hXlvUNPzQgWmDruGDg6RpXeQABPcze2G3KV6eY0IAzOiAljpA+ETCtMqTykgb+2FrjfDnp1HqUkZqjHWQTqCrvDkGILcwk/lBxHGwtM0UCXVFvFncuDQp03XSJdirFj1JmqpHQQR0xMV5SsAi6qmXQkfCEBj52v0PqDiY41xfEQWWL0X+o9AbO0yaVdBFPy/KZVMgsrJoCyRzdLA2FsCaeTqsghPMqzfVphQJMtq3I3vO31K8QpZiu1QamNBSWBYbSVE2NxqSoAQNo741ZcRcKwU2GvVcssGCDeYOrpBjrjsm5Sn38zGPwtlWauGIDahJkg612upuWDTB2uMOeWzChTR8shQCEYq5k3/pkhRtINp9sK65enSq6nkBDCgP1BggEEMt5mxi0zhl4Zm6LkMq1KbN+HKVQwm0zO/ebmO2BgwkmpSBfII8BywNMaSWCE6ZhgTYSrL6Wix3wcyamLi/W0T0mf39MVcKohdVm33aL+uofGDvJvvON+LuKT0LwjoTExMTGHJiYmJjGJiYmJjGJiYmJjGJiYmJjGJj4SMRmgE4W+PZ5XDaUclBBJJW7CwAO59r4KViTnlQTz9RatMqlUpJjWh5gZ2A7/AO74zZ40xSenUarUBEFSL7f1QPeZJws5EZio5bQfM3sQDewJNoEDpO+1jhvq1gECVRJK36z0M7X6fPGknlpEYzzW2ZODZukTyNqDgEMwhmN7tIBJAG//ADg5INsJWaqVaJJUKwsdjrInqpILaT87774I5LiivTLMtRU7AMCxB+GdImTaJnHLhOakoVa699+g0cStGceIqVEUahpeXq+FtMarm8XBLCdRE3gTbGDhVelQKgVarIW00wpOgao07xLRMgbXkTgjn8icyqN5YooACGYqrAbg6QsgA2jWu84D+Ja5oBRlnpsKtjA1PBBvquYidr4viOSlXL6+hOe+YKZ7Mq5LLTp1TpPIOYPBGq+0hgBIkyIvGCPD+MUa1J2fk8okVAbaWTfY3Cnr6YVMvx6sj0jVpIlO9MLYEaSpM9SQQCNpJOLuJeKFNJkWgjJqOpweTVMvEQdz8QPWbzh/axy6mU61C3BM7lmqxRsqqCvKZ6liWM/1T6zcnFWZTIVK3NoYsTr1lgekFRF7mBcWBiYwH8PZVzRPl0NNBmlmL3MdySZA9AJjocG+Fplc1UclAHgppBkabXIHwmZ3/q37aLzKzRbaS0KX4G1B6Qp1HHNyMW5AYNmQ2kjlkdCesT1xbLHNU31U11pTqAgn4KhAjoJKjY/5vXDVTogIF3AEXvI9Z3wvZ9Xy81GAfLsdNRT+UGwZrHUALHsImYEUTzSXX7lHHLsB+CZakaVJ3qs1StTBdZ5mgAhVECwk3np2FtWWVMrR1VAUcsV8oHVqYgjSBJ1TBgsPpvhW8Piq9Op5VY01ozqvy7GOaAItAk9fS+zhgzFVBVMsy3sQjBWAl06G35oBib3jEE05tZdCSda0Uvk8qph0pBhPx1DO8iNJA0xtE+5M4+4P1FZTHm01sLFCekAiCbEAHc9+uJgKOI+dfL+TZ2u/yEavCS8QQYYz8UyD0fcEXGoWmRGB3iHK0qVNCqslQuSXkkgRdib3vA6ybdca63EYBYEIoUhZ3kGTpibaVsLfKcUZ7jdJ+VAdX/yGNwBOkHl1CYg7HHPgTWIvcVRruv7KSlFFPKKerSoTVA82mX2AI8y+4kjUb2v1wW4GjeVo/DIDcppsCpB9CIgCLb7x2xRQo2CrKzzDUdRCkFQWPck3HQRPWbjxzJAkK6Bwy6vLUmSOkxe0j547lbWvTvugpB+gIUWAteNp6/fFmFOt/ELJrsXa8WA/uRbAzN/xMQMQlLUoHxauvaw/vjZJFM8R/wAfDjzSt/EypB00RPzI+dxjDmPHOecFVAB6lVFgfcHoDhlhMHtENOd4xVFU6X/DSQWKwJn4QCw1ERvYWPfGej4nqLUKEVGVTfkb33uIMQN9/bCTmONZppJqN2Ik9PawGM4NZtyTpJCmJ2PY2OHeFZz5ZXuevcP4yGBZ2RR2LrP0m3z7YqbxVQWS7ALPxAgiP/Ek/wDOPKcjlfMY63YbzECfli7McMpqyKpOkyWJM9/2xvZq6KqTrc9JzPjfKr1Y/KP1IwMrfxGp6ZWmD2BqCfoAcef5rIopIpyyiOo3vaR8vriyrRXSulCCCO59xOHWFFGzvqN9X+JTA2oiO41G/wBsG/DnjBa7FKq+W+4sQCPqYPzwlU86GWVpGdiNgCPXC74grVFrqZKEqDAY+t7HfAWEpabDxbs9/qKCCDEHedsKvEs+KLP1AhkWyxuINoEk9r+4x5H/AD9YiDVcg93b98cGqx3Y/U4b/G/2NKLkPWU8SVzmCaVEqp+ICWgyfQA9Tv8APaNvHeI+aLqGK3Mkg22hYOn3mbfXzemBq5y2nrp3+9sNVDJVGUsj1CgAI1srE9vhJ16R9j6QOHjYrDWktyEsOUVuFKmedlPlqyKASFQ6o2aCVHLLdZt6YI8L4nQWpT8pKiE7w6BWLCeZXIBMXt2F8K+Tpu7DLoAxJMVDN+pYAkACLbDB/g2Vp0K4V3IZQZ1aCpUQ06hubzG3KN9OOfBi1t11fX5iRuxj49W0jXW1OpOlKCmEbY6nbp3uYj7jsnwfKlFqmnVXXJApliCewgT1i4HwnpcsFJ6dTQSC88wIGpYIIFwNIFt7be+B3iHMeWrOczUpAWny5E9NgDvH1x2PzRdx5git4dDAGplqirNxrQ8gn82qxnSSzdAQInC1Qr0aNXQyCozEB6hYlJJYkhdShiCVAJNtJO+M9bOvVgPUdwLCW2JMmCTsbY6yXEKqFlVkgiDrVdpneCDJ7/pjkxOIhyX0+xD0GjjeboVNK067JSUiaVNPwyxIuzKRpUaryw2EXxizecqKuXSlTpqWflNIMHKr8RUk3Um+8kATgfw3jPlo9Ngj63uvSwF9J+QEW3jocbF8QVQStChSpAiSwpsZAExC3Jv2tPa+OXF4mV0nqu/h9wumFaHjRkdUenUFiW8wHaYBVgoYg7SV3IwdyfHKGYDhmAEQUqCBI3ubMNjG/cY83biYYnznesxeTTVuS0kd+UEnbvEGcMfC3/maTI6KisTqqogAVRfSg0SxiE1TAg+k9mBj53q/pr9BozkLmW4K81ESsFVa+kgAFGSRpcxdvQGwAO3Vzo8QpU/J16XqkfHp+EgAFVhb3MfvhTDBK+Yp0nTymqJpLMxIgElhphiAupQRa598dtxhVQUw342ogll0GFJILwY3kwdvecS4mcXLMqtc+jfRMFjE/lVWL+WVk/lVzNhcxYHpA7T1xMA34pt5nO0CWAYi1rQYj2/XEx5+bDesrb9AaE4txmg1QUnoVmq09mRuamSQsw0QCWAvbYxtjujlTl0p+ZQ1lGPNfUAYXYggXjmkCVBEyRhtJpHUURR0lUMzvNgY6X9u2Mmeo+aQFUVCLa2sbiDDWgi9xcXx1R4v2c6j4fX+dvsNKFrzNHBOJ08w4X8yqrawxMyOsiYZZkdPSMKH8QeDA5wuKJcVI5UsWIXmJI6xG398OHDqNPLQqoqkgnWAAdI31f1GZsPU4XvFVWu5006vKYuCVaTcjuV6Y7v8n38sK9eQ6vLTESllyHJKRBI0kbHt3BGCC5R1pt+GkXJY9v8ATHWXyZDKhO5MekenXG7NUmHIahggzy9un3x35wKLMflVTRDELpAmOpG8n9cRK70zrSIIv9T++LMxRfTBqkiQI6R/xi9sghBktbaMZTTC4tMzr5i8h0jXJM3ie+LGolSOeQbkDpPt+mNNGko3v77bY+UKaB2209JPt3xm9WYyUsqCSpfSo6raZ+vfFy0qakAFmW836/KManal5ixpib2Ef7nGjNBNFiPSMC35hpA80V1ErTIuLQfnjYMxsNBvMA2vjkVAF6k/398cMWlSFPeJHt12wtt7oaktmSijkm25JiQP+cL/AIrU+bTLQOWJ+YjDLl8xziVt1Ejb9MH894fy+aRXKERPKLFvQ+k9Zxy8TxfsKclvzQ8KTPIK2ZZB8NhuZt2+5xmr8UIO0fef2w8eMqVHKUzl8vTaXAZ6jc0LGiASJvf05zG9vN+KUNMe8R29PTD4XEPEW51wkvFXzNv/AFgTNj6EHDBw7+IFUPSDaNCSAqq4NxAgrJBHSxGEUY6o5jQwZTDAyD2Pf3GNi4SxPFrQ8pxkvCu/iezf9Tp0RVqIjJqHKCFYqTEhzaBt6gmLzgdw/ijUFdlRG1A6nYaiwO4BJgAzBje2EPg3imvRMa2qU2Q03psbMjTP/kJJDbj2ti/JfiJuS2xBYwfUifScCGBiShTlqvseXPCyatje3HmDLWlkbUDpROWBFp727GPnjdRrPxB6fnVUZGYsqgpqQKZKuSJhgJFgfQxOAnC69NgTJqKsKdUhSzWiZBv6R0xlzKiSV5SWIsTpHQjpYdv2xyvGim4z3J2kN3EsmC76aVJaWsFmsNI7qw2XcnvFt8AM8qAFKLFmViNdyCm+oCJVQAZmfTGngvC2fS1Z9FEmGK6SBHeZKifzEWvjNxPMDzXXLg+W3LNuf3JFvTa2OOeJHNqGW1nOUp6tSkBXPPqeZMXE9b9J74018/CrThS0EEmZ32UyIXY23tOBFVypKuQscukEmPfoTgpwwqGCorVbzb4jAuAb8vU26b4WSjLdd98hUj5kK9NaVVXZ1ZojSYlLgyI5rn2ifm15N1qLSppUIpBAQG5i3bVMqlzGkT2thO4lSYVQXC04ESSCYvErNiR37/LBTJ5gqB5RU1ADKhTsS07mQ0dJ2Cj32I5Rgo9/gOxzTyzDiDUQ6rqWS0CQR/TPwsYiZMAmN8dcY4aaddkpQJF11A9NW0yoNxH6zgZmSf5xGC+VyQqkaSdtu9/UmLb4PZjJ+XSuiQTLM1gWm0QJWRuSNjYxhMbEvKt9F/YXqDc1xKqCAFRbXVH0gGTbSGgH2x8wf4ZxQUKSUjRclVEk0w5nrJtf0xMTeK06yNmpdQzl0rI+liIY7jZSRO+8WtPU/LHWYz+hWuN5JBMibg2vI6iO0400cw2gaoYCJ/NaZ1fS8Cdxhd8TcaaiNKgqCOVyhE+swSY3Nri3vDBg26y23z7++5SXuo15viBpo1RzTllm5m8CRe6m20ED5YUqecq1aXmloYkwAAQADYCcbPENWgKTPmPKzBGnTBamxaCTrkgkGfgUyCnvjB4fAfLo5kyzACTAAY7Cdox7nAQyqnuvl6IVXZ1mKtNF1msweIBPW223vjLX4vl4k1WLgb9JxV4xpKKKkAf4gt8mwqKLfMfrj0c+pSOHasbKfH6JhZbUSBO+9sW8Y40uX0yjENtePrPuMKfCbVqX/wCRffcYdfEfBlraWYlQl7Ff7z1w2bkCUa1B/DPEKVfMLroFNdRMggj+5/XHzgviYP5v4YRlpllXeQB9vX3xE8OZYCGq3eN6kagLxYXG23bGfLNkBURQo1amSVaAbQZvdWFgeuFVa0awj/1x2ynnwobQTpExMx/rgXQ4rX/BZq9KHYAppg36AiTONaZLh6Iag0lVJWdeoSQRHr7Y2fy+Ry1MVWpKAYhtMm/ynG1Wy+wdHzF/O+JavnlqZPlIfhCyGA+Ikxb69sbx4iC5kl3PlNSUqBtJgyAJub43ZXxHlFVtFMhFFwKZAifbucWcU4hSpimBTBeoJQAA2AktvZMHVaUq9Tab2ZuA1TVztYo/IaasurVp6dItf0ww1KmYy9UMsc0SYmAP6gOkTvG3pOMPhrilStSWqQisdyFtYmLXxsU1XqhlcKYlnJAgDrPXHFxaco06rz/oZRCvEMu7FcxWFNgtNkrCWCmk3NIH9a7FYMyDYxCb4y4plswj+TSqK/myztTTnbYDWCSBpuFEbScNFLiKVSqtWLnmAVgInVp0sSVOpulrWOBOfL8ONQUqYdGb8UlGNMm8AFiSjLcR67CwHmYEWnmp2q027/oeL6nmzKSdOwmOYgRJ6k9PXG3M+CM+qlxl2ZNwUKvqG8poYmoI/pnDJwLPUXq/h0ctScNrBqHU7G3LSLyqmfQn0wQ4tWFTMU8tk6nk1GBQ6DDL+bnKU2fYyRqUfUnHo/5eV5a/AG9TzKgukkPywYM9Dhn4WtDRHmpqblI1R+veMbcx/DjMCjUeo8OH5RH+Jyk21EHUWteLAk9sKlXwtnF3oN/7If0bHXw+PHETcNQSlFqrHzLcMdVEqFtbST16yNreuMK0CpNO+kT0m9yB8yYn9sLGT4TxBANKVlplxJBbRIIHNpOwkb9DhxXxCCiZetT112Gov8NMCdiVvAljCg3AFzjzcWE8PEbq0+SX11v4nO4crM6UaeoVHUqRBkmBIjck2EX7+kY01skzaiqE3BD9OpAAgET9h2gwOzGXVa1NBSqVnZ3UsNa2BBvyEmneQRYldrYOpmj50IhpBV0gDUJa4BNvhIvO5BUTvHHxEp1F6/Hp5IDWiMfB8spJaoSGA16ivLylZVY3e4A9SBFxj5n85UQBkoikGsp5iZ3JUnuDEAREe+CmcyyFqa1MyDCyi0lI0sJAMx1a0qBdSZtjRmUoVWpJWrlkUSnmO2/xEVJ+ETy6lsBI3iZLGvxa36jKPQBcOywZ1esdcAM4NUAASBEnfewUzPTGrNoFcEUmUFZAl5IkwZb4j3IEbRE4PpxGlVyseYhoqPy0GAVmEcgYBWAFp0k3Jwt5rNNUqFKL1AoIUM6kOWjcaRJXcCbwQD6WlLOqW22v8CtUW53OLCLUZZkaRsCTMn0IHL697Y2+ZXKaR5kkELqU20noJgEEwLgydj0U62UWm8BWEnmLAA7frJjodvk88Dywr0kh9BpgACobzpJ+EMGiDq6bdsNLDWH7+/8AIaMGb4rmuRWzABRAvKhaQNpaGDtB3B+84mMnEqWlhoc6WGoaGEbkf1GDI2k4+YpmxuUn9P4NbGGvnWSGDXkACxAmQRDyQvUkXscbMpXa/mXYR8TKNLT+USdu42npgZxJ6dJNeos5QoIvBj8ySAVB3Yd9u6jV8XbI9NaoHW4vaLDaL7/5e2OVcLOS93Xvc3MbvG+by3lMummagMvBXVzG8G5uQAdrdtivcJFIZdSInU25vvgHxLjLVJBpZfSbA+UmpR2VgAZ3uZN8H+AVAuVVf8x6GN9sevweC8KGVhVN2ZPE+n+XXbV5g94g/bCupt/vvht8V1VOXEf/ACDp6N1woK1jjok/eOjD8Jfw5vxadvzqbe+HrxHTd6NVAJZkIAn98IGQf8RI3DL+s49MzIaZkfcjDPqCQj5ThGYphtSBjUolAxN6dojtF+mJS4FmGRE8imkFZqFhJG+wGG8FrqDNvttjs1GUaTBHe9pxrdbqwc9gFX4FGbWrCmn8TLJ+MddMRjf4i4XVzFEIgAMg3/0xtcytgB874uXMsI5Zna8Yybq1VmaV+Qu8A4BVQt5ioyMpUqNV+m5Pvizhfhp6LEs+slfLpk/kUz+/698MFGq4BGkHrE4qzFdyVEAHffb169cG/PQxn4HwhsvTWkXDb3i2/wDrgg/Cqzj8MBj0Xafbvt+2KamZYFSSOomPTGv+ZrU1V6bgkGYgR3nsT6kYRtyrYZWtgFxzhhy9Oo1ekzVFIK0l0kHS06iQSdAMk2HvvgFks7VqU386gWOpmZgChl4ALCCDzMIJGq+98Omb8S+VTeqaYFRAYeSQXPwyN4mAb7d4xd4f8QfzOXpkVKYrtUVXVVlSSCQCHAEhd9MgWE44Zymk5OOt9eX1C2+Z5/UFFgqUaCyWBd3ZtS9DGwVYm/N9YArocOqHMvSydWqlRVADS6hwTO6CUEaI1CGMmRyguXHKubo6hl8rTrVKxd6lRQpJUGQsoRGiRMi/rc4HtxPOMjHMpUAaNPMZkzK9NWkiC0k364nLFeXMvhrYkpUE/DOXdEL5x2q5g8lOm1ZQEVdtKlxqadUm0bXk4YON5KoaYUBUCjVpndd7ETqYddt7DHmnhrLUBWarm6i1KCctMMymWJBBgvygGJ1KVMmdjDTxTxGr06nkVwzAFqaAptJ1Tf4Y1bbxhZTlh+7HVt9GkvToJON7nWVqlUKsFNO8gONQJFmiCwHsL9ZiMAUzdIVwzKhdpVNyAWk6Quk6oPt69cFsjnKVPK6K6ZdmdSfNaqHgaZaFRAUhbhQST74Us9xCj/MIlJ1pU01BquliXEybgF4sBA7e2DHExcV5Za13v+wkcPUaMrTqI9NgzNvammrSoPNr2hd/ijGXMcXpo+jzTJY3SkdQIgAgESVhYABG31w8SqNQqKFzi1CUBNOlKAB+jE/5H+ESYHQ4yZ3MUKThKNIVWWQ7KWUlrAnULHfpAE23wiw3JpT59P3v4BUGuQ28GprS53FOotRltVU61/KpMg6bkC579BOOkOWTWWreSSTtUqEOSTICgwEAkDTJiASBMrnBuHGWL1Fp09JbQ1QQoueUM0sTsIFzginF6DOqHyn1aQyBgWUgSFEiGUEqSJYatQk3xyzw2ptQbaNqti41qFKFV2q7BvLI1ITMEc3Mk76ul5HUWz1ahikmmreLgSw2I1H4ojrG2+CbaWTRRNDWgGk1OUkXIpzpksRFgbRfoMaVr1Wp2Ql32KwrMTYqQJLKpETYWJ/y4elGOZrmtwOgHX4VWoUNWY1eZImQANNtjPMZ6x0kGxwUqPXNJAahFOppFJbCJEEFiZPU8xjcWAGMXGQaeV6yy/CyWAkE+WTBWDAsAJJsLSe8MVg+VpoKuksANJI0CG3ILBrgGSImYnphp4jjhX1fINaAbiOTUufMaorgANGkgmJJB8wWviYOrl2ps60181dU6gtIi4EBS5kjTF+5PWcTCxxOIr3VoCi8cCptUQsClNgQ2twxJK2HLyiAAZm95BmcYPEnhKm7ItJFpOxuVAMgLbkWFUH4pk9e2C2d8OvWzEtqTLxr0h4JfTFioJWCAYJ6/LCvmfEi5PN5gPS1MyoBEoBAkHSSTJJaTHXa5lsKE3Tw5apd8w6dBPpUGR2p1F0up2axG9rGLyLx2jfDTwliuU0gTLm49/XCrmmatXdyZLnUzWFpvsALCBYYY+HuFy8AAczX1dbHtj3I67ip6k40lWpSCBDOoFVtcAHr7YBjguZ/+I3t0H98M2UzbHSVW6gm5HaO/bG5azsVPKIMgXvI64MlrZWMmlQmUPD+ZDg6djO4n9cO65tphrztI/bFVSq2uQBcbzj5WkmGKiLj52/38sB7a0G7LqTszEjtHv1xY1Fm6j6fTFC1mQLBBv1+u+O/5trbD3Bt679sDnpQeR9QEmIHUbH9sfF1leg0mx644V2W8k6r3UACfnj7QBgHV1PvvgNpXVDLXcGZvPulemdZVW5YixJMH/8AnBOSxnUZ077WxxnMiG55kreG/wCN8W5bWwiFUMLb4Ga0mFLkWrRBAOo97RixydJuY9b4rQMCqki87DoB647qU5B5m+37YTNruUS8gD4jo1DRqKo1lo2HYhv74v8ADNDLUKR8zT5n5oLQjHYjX8ZgflEAzfadOYS3xH7eg/bAjMhwHLGy2I+vX2P3w2NgLGhluvQlIvo5KjR0Vv5mrTCmUUVCo6nSCLgMBBHWcTg3iCs1Iv55SmBMVSXHNK21SS2/WJkAm4wrNxVFksiVlsfLfY7Tt1gb3jtgplPEGTqJFTKUleSUVBCqumJcwAzDmjtqAtJnlxeHl+rXv7vqTp72Gc3mFbLjM1agQiyLqCtVi/KqyWVlNpA/MTG5FZbxBlqaPFFVAOpKZg6id5CgxA/MW9NJxi//ANItFXTLqDLE63A2EBQL2WB3kCACNhsyXGsm1Koc1TpPUZeREp6YY/mL/mKi9zcmOmrCQwZK4uLr15enfkFR01NXEeIUaypRKpTJmGZA7KZkc0fhg2U3vHvgOeDUaeg1nqRJjSIUjrcBvtv3G+GTg2fySBXo5inRK1GBpVCPxABq1uzksVusbEEGDbB3xNm08mgzeSGVQ3kCnOpWXYyysm8gwTEHriPtpQajTSffQPhZ52v8smr8I7yp1NpA3NomZg3bv7Y3UA2kW8pQxVfLAGpxchj0AkWwZzHG6IrakpgoQAEKhSeklgsrHrJIFzfFVJlY+UYADFmc6dILKJKpC6ZgQSSd+uGnJyf8/toJmzGPK5MVDpYs5J2W5MW7GR29ST1wQyuZ/k2A8lGmdRChjqiAxlogCR9N4xnzupCSFB1QNYvIEj03m8/YY6FUu7AKoIeAqREzfSBIM9LGdumOSTb0kLFHzzq+YfzRSpq+gMlQ0wdIU/HT07XEarycZ6WpSUCuxi5gdviMR6b+mD+TytNqVRtVSkY1anYDWw6QdO1zEGJsW2xMjXp0n1MW1RGrVrLCQQQBGkj/ADWMd8aUsvoZrqC8++un5bsWOgquoGwg/DE7zMzudsafC1J6SsaWl6gICknlKyLg2DAm95ERi3ilNKwV1qcwABBAVgBa+kkTfpG3zwP4VTSkXWUqAEjSJkQbDUREsAdp98PGTlBuIeQaqBGgkUlaOYVGqzPSNDQV0xeB16RiYyDM035qmXMyR/i0ksCYs0me5O5npGPmHUsRKsn1/ItMccrxZXIVpqNogrp5ZN7G0cvoAIG2EfinDjmqpOZpJkaaAPKClJ1E6tbCDqJAA6LMkGRhgHEqIRkJYEDmst4A+GJE+sQI9LAsxmMtTDOlMVGLE63Y6rsTJgRPN9lwOHuHW+++YM9CjXzKGqTSpimkwqqSxgbEs27HcxAvsMGeEszUTcfEZPXYfvvjLxKrSaH0NqkloNyYm0ggXPrtizhlM+SNLySx1CIgwDE9bY9jBdoF3qbKTFYANja+36YJZVn0AgA9pIwHyyFwSWiDYRN/fG+tT8tUhy0sFI7T2P74vJWMmXsXLm0QMWPqBExtt/sW+uK6tGAza+ncYz6WlJadV4+WFrmgpmnWWIltpi2OVqEgGQBM/S2OAwBYAn2BHz++Jl9JJBfSvTafW/YY1rkw5lzNVLMOZuoAxyoZYhhc9u/XFdJqaussSGvzQNgd/wDY+4xo4joEady3Q9/fAaXaGjO9ik1KhEmdJMSBY+gPXFya0CqxKgmL6dv3x8/6eCILuPnt8oxmy+QLEgwNO5iSTguUK0GSleoZGVEg6nJGxt+2LK2WheVjPr/oMY6WsMEFRo09hjeKMqdTMxHrH6Yit9ywLr0iT8W0XgbE9R7j7YAcYqPDUwZLTewODWaQXuZid+3v64WaylqhOksO8/64vHYSQHTgj9gZMAAjf5Y01uAOlF6jag/mrRWmASxYhmaQBI0gLaL6sGMoVV1MMmkgllfmHqvN8Xb1w3cXORzFIZUu1Ks6CrTq1tLMpqFTcs8F2VVvOoAmCL4R4mR6rTyA7PJ6mRZUDmLkCPfGQM0wAszG3yx7NxDI5Cn5ZzNZcxWDro8oNqeCFXWAWUtquWtMAmZvtz/Dsnk0845KmlQFmUcjkFjZgSbgRIE2ggenNjcTl/SGMqQkeG8vmMvl2PkCp5zDSUZkcGIgVUkbH4SDP3wSTg1Oux8pmRmM1XqEVH1AqDqIVRqAJJteOpNs1XxA6O9XU06QCXcx0BlAWUt0BIkWuuOcjxkgUxopMGaS7DU0Em2o2XtYd5nHDBzxLctu/PkTlJNa7GzjHA0o0y1KrKhuWKiyCSwkliOY6SeWfhNjE4F53L1MqURqiE1ASSJkSIu0HlnYjtMjfDcuWy9UnyaaMyfEwEksCfzM4Gkd1FxG18L3iXKs7eZUIBtqCqYAEQoG6iLXiN4wkYuTyxdpbgaitjjh7vUOpxQUA3VmCz/4lrwP1wR4flFpVCVqnWRpU0/ihtoBUswO3L0IO2A6ZVBCOLEWYkxtawvH64sGbpUmjUea4byxsAdnN1AaAY3HbbBeFNuo7czJPkYeIVq7VE0vAU8kACYYGS2kFuYTzTvffGunT1VPMqtqJYnXUYxJNzazDqbERMDHHEFpsrF3pOXAh6VQmSAQZm6ttY/IYzCnSVVDu212Hp6kyZ3v3x05bSjL5Bk7pbGoZtaetVZjJ0nQeVlB3mx0m1sfeGcRK1GZSEJ+HVsCfzERBPS8RM9MLmWzujzGZgTqIADc3QggRBHqT8tplao0MzAsw6Tf2AG0f6YywMryrQ3sGmPFbMZxtMmrMRKMCGub2EfTtiYQk8VOBA1r6K5UD5CBtiYn7DE/4r5fk3+NiP8AtBP/AKvYqGIvMet77WxXQzXNOwJ3a4A9bEyN7YxV6b8xINuUmOv/AAMVoHAmTtt7emOqMVyJezCVWsv9MQIBO/v744o1oBAPt9h/bFAdmAp8kATsAeu5N5vEe2+LqpprAXV1uen/AKkk9/pa2HSp6E3Gi1X2IIufY/aMEGDFJNSyXFtyOm+AtOsAI2vbf/f0xbSqkEiOhJg+mKrFYU2grVrVEUMXnV+SBEQDsPTqfveOf5wkr6m22+3U7Ta+BVRxJJLen+ziV66hRHxEQ0wbg7jqPrjZnRtWEM3nHVGLMLkbRe1iDsRBBHQgzihqzAC5KrJ3sDYEjp0v7DGQFGB5WmI9Aenvbee/pJ6crYSQY6/IT7YXQFF1CrzAyDeTM+14Nuh364IZHNgkEloi/W46j9vTAan/ANx7Hpv032jGiY8sBiAosJEzM32nr8owUx1SGKlmCzMuo2MC/wC2NFehops0mR1n1jtgFRUNp59JZua/oT27gYJ5LJ+bSBapUOr/ADCIBt09j74Kb3svHXkEKeVhQWLSQJj1wSpZYabFot1PXAniYenSZhVqahZQdJ5jYflvc4LplQ6y2o8oJGpon2mN8K229yySXICcZqLTQmBNwAepBjAHLKmmSXBPSQP7Y74y6ipTVCqkKGJ3k33jv3xea9RwBrQfM/e2LJaCN6kyWUWq6U5POQu/c/8AbtjNnM15ufaoqjTJ0BlDAIo0rZgRaInp74KcOQ0hUqtUWFpuFAN9TQgiR0DFvlOBfB6RU1GK9AnsbSfqB9cUSVC6hv8A66v+JVTzTsF02J/7VsWkjp0AtOB3E/MVpq1FQFtMEXLbXP5dunrJ3xi47VZqLWEfFI7H++FniP8AjVI/rP644cXhr1ToKwk2G8/lQyALUBI+KQAC0CYg2j/nB3w4FOURHH9cn2qN7x9MIyZlgoUbAk/URH6/XDf4dy/mZWmCSArNMDs07npfuP2fhMJxuMtUNKLUafU3NTpo1QKSApgjpYD4jNhN+m5OKqiyCDUWbEDVcnUDBm8T8jgr/Lh5NRUqGTpJpiQO15JPqBgHWV0y1UlNJVpiI2g9PWd8WxODTVLQl6BGsVaQ6qWBsSxEHbvHv7+2Ani2sQKI20qwBBB6qeh9YwVXOCWLUwwLEiSJE+mBXiEiq1EJTCzrHYE8m/t/fCQwXhxaZXCVso8NpSfUKrRpZSJNo1cwjuVGDfiShlly4ai41qVEyLiNyIiTAn3OFHM8NqoJZFgdiD9gTjNqBpxpAuZI7SNvXCZIVtr1GeFT1M+dJWGtzSfbcW7bYIZcB8voBA5bH1A2+wwGzryST1MnBDgVZYhphWDEdx2+o++NNVTKyqnQFg/7OJjZxOkVqsLxMj2Nx9jiYe/IZKFbntFXhlKqzUmpupAgETdj+YiCOh6yZ6dFNOC73WI0lzACtdYII5TaYvJ63t63m6qIttC6CXYBYBFwS0G3eTO2A3BqlHnlCQtRmFPSIJJgGIudJ3Pyxwe1UdDkdXTEmn4ffUKdJAUI0mto5QYNyeszMDuOwwN4h4WroYVZUXYllEAmAY1TEzYdvp6ZnOMNVqAIop0gQQ8Bi6iein5b/e2BFWqHnSoNNUAXlJUsWKk2AMaosd7j0xKXENPQm3ES814OrpemwemDDMoAKkSdiZMjbubdML1XOE2AlQxKlhzQYiSNyAPbfHqNCr5gcFWZSBTNvi0ltQBn1gTG218UDwhl2pNFMLqSF1XK3MMpN9YBgien0pHisviEXmeYLVLdd8WA/rNsPOZ/h6CB5bhYEEG5b1J1QDHYxbYTjJmPALQ5WoeVZE0viIEkCKhEbXEm5t3tHi8Lm/uMkmLWVflcmNQHUCALSQP6ux/e0DgAc3zMTHt74Y+KeFwqp5UAciktzFixGoqCLadze4OB3EeAVKBLMQ9JdP4gKjfYadRMbX/S4FFjQdKwKKYOqV2YqGaQAYHv+/fHdCkx2ESs6iY1LOmx97fLFZyxVVdgCtQnTffSYO1xfvGLaWXfVquIAKn0FhHe4I+WKegHEtpUCFIMTYgkmR1kdJ6Sek42BHWhrDOvLqFzBExaPXAx6UAGTva/TvgnkKNMqA8+ok36j7d8GF2NFUw5RytOoATqab3ZjHWd7YI5wIKTliYgbsdp9/vhQzfJURFdwpsQHNh0G/6YLZzKzSKqJqFeSWk7gm7HsMHK7OjMkLz5ikSzGnzFjESBHsPTG6hmctpnmB6jUcFsu+YtNH5ykfrhj4NRzaDWmXsw7IZ+RmMPqLoIOZ8ttBQEkNcSbiDb+2CWZoihpQsTyq+n+okC0em2D3E6VXMPRU03UNXQyQACYiwFgYwI8X5ktVJ0aSpA2vtBA6bgYa9DJVqLfGazFCDAUrbuQO/1+2AfET+K/wD3YJZ+mxBEyRIjAjN6i5Ok3wZL3TQlqQNh48HVf/pxH9Te/Q+/Xt/qhhG/pONWWzNZBC+YAegJj9cbD9yVtFJe8qs9EoUGKOCVuTpF4HUTIjfue2BfHKBFNiSv+EfedOw7/LCo+czDb+Yfcn98UMlQ2KtirxfIGRLmP1OqwYu1Hfoot9pucBeJ1WlCIA1tA7E6cfDx6uYHKI66cCszmG5ZYMNU/M4m9UaFppmzMZypYam+Rxjy2Taq+lY1EEgExqIBMD/MYgDvj61YYu4dUC1qZO2oT7ExhJRpWWzJgUsJO2/bFmTaGtEGxjDTV8J5cSTnVBN48iY9JFW/Xp09cLuXy7CRaJOx6gxjnk09UMo3owglBSBIJxMfFcACw2xMIpMg0OXAssys2p4qJOpTcFY06SPvv3+RLh+VOlyrBSSCpkkCPy3MiBEWMAsJvicCo1gtIuFQspY6iCzKSCTFyJGwNrkxucac+NQU0WGhgNYKyWDLpBABMDVckEXntjgm3J3338zjZYmSpAlRUcvIcFCAN9RCoIF9ttgO5Jsy/GqJJQyxVl0HYMWMgNFyLyZ99sCjlqqiprMVSrFRqBEqZEheYMZ3P3EnEqux0imqyG/EEflMDUYA3JMgQOaxthfZL1BbD/lqq/hrpJOo6DpBnc6bL9O82wJzPEQoAUmny61V2gE/EL76Rp09enrgQ/FXppohSUq6FBRuUSWEnYiLR95xP5hTU82qihEI+IXlgAJUQ2kFidQOwuMMsHLruHVjBQ4uUpeaPxATZVQnm3gGLmNQOrqMfcpn9VMLeWI+ZudAtDBYIPXe4xkymqoIcBpJgmY0qGupmLS17xHe+JlcxRWmuohPLfS0hTB+Bbjb4YtbmPTGlh2tgegYsQgckaumpRAVuUKB0OxHpjE1eioajZlcEAGeZQoue4vpgm8NI6Y106uu1uUNpuVBXZlBQTBHebi06bpPBPgeObnICtv5c7lhHe4jp0BxOELtMer1Rs4p4XNXyzQWQtNjCwoJOkgC8GQfa3rhVrpRp1GVixKsQYJiQYI2Bi3phzfO1Q4IqoHYwTMrCgiIFlk97nC9xbhYrVNXmNMAcyCB6KFgBZkj3x6fCSxF7r1QUrMtNcs5JNUqTeAOVetpBkT0++LVymWvNfVa0k/pbEp8CK7VgP8AxYf3xopcKeQBWWCbwST+mO9PyM8NnWQ4Rl2GoVl9JP7sL4+18pJBp1SxWQA3tB3NsEaGUp0rINTkQXYSfYDGfK8DqVH0oWLMY0qAfqMO46bA8L3OMjRrsyjUihvzluUepgEn5YNNwqEJGbpMRYL5bib92jDNwb+HbBR59dwR8KoEMe5K3+X1OMnF/ANSm6eRXqEMTLMEhTYKN13Jj5euOWTV7HRFugPk8mUzVDzao06tWpUY7AyBvBO09p+YbxSGOYdAGGmowki8SSI9SI2th6yPgjMrDvm1O66Volp+eoQfWIGDWc8FUqzB3LI2kAgEG/W53v2gY0JVLXY0tYnjScPtEST/AL+uLanhxwCxWACQR1BETI6bjHrB8A5cCdbnrFr+m2BGXy6VnKOdFIoW8xwQyhDB16iIE2+h7YticTUoqK0JVR5ynCB2xevBx2x6PR8PZZlLJX1AQRABDal1LGmZBF7dL4AivTfXUousLqVzUTQAwF4U2NrR1k2BGHnxEYrRDai7R4IC6yp0k7BhME9xOn5jBPO+GKRaaVRULGVpnYCOjSSTMgWixkjHzNZ56NWmlSmBKCDMghrgqxnUI+4PWcYfEVOQ1Wiy6acxTLMGFxIUk2YRqiZAna2PPfE4jmktH9H+RFKWwZo+ElrQAQmiBPKNQJuSYJ1SOs9Bjh/4bVmBirSkGILGAfU6ZmPSMCctxthUpVVRiKq6CRbmDKCRqJtYWgXU33GCWc4u7VaapJkQShBOsHqxkWX+oC7DpfGw8ecV1MpvZlbfwzzGvSa2WBgMJdtiYH5O+BnHPBr5MB6lagx3C02YsYI/yADfqcOXh/iyPVeu9SUdVXTC2sRJ1gA+pvHfpgxWp5UUiVYltWoITTpwR1sOU7W3ixtjqwsX2m5aDvU8LzqLzNqkkzpBabkbSoFpjfodwJx9r8JqDnZ0CtzKOaOaDvEWkTJ+uPSuNUqBJLM2okgulRGYgbXCkC/S1uhwu8TyCVARqIHYyRtc2XFFwyof2jA1Ph6KIquA3p26bj5fLExf5RhVbm0jSCxvHTbH3EHwbvcWxqocQaqhCqKYMczzysx0sBBsBftIjucW8N4lUpUqqFNdWmBdVUgXAWYiQCdXufTC4MxTYX/CLDnYvZrgDVe5B/EtaFF8b6PDKFEmp57QU1BwhiRuh6HdW077X7+d7O9Uc1U9DfmMx5iirUqRVJEkMNBAYdKRMyoEiZud4IxnytfL1qjFGWmxZKp1BQ2sWIQxYFSTBtJFj05y3EKIomlVPnUVLLT5l5X0yI0kfGSVURaJ3tgMMiaVShUpaatMxpaoVZQQwVgRFgrHtcRHUYZwatsamNnC6qUWWodDHzCRVVQX5jpIHKSQDECSRgTxPjtOkxVUmKbJqgjWpsLEldPQkXMe2BrVqVJayvrFaClMKxNMgsbi4bT/AEmTvMY54/Q0tTZBUakUXRVqCxgHlBvb0tttfCxhHPffeoyVqmGAKbU6VdqrCYGgkFQwiRp03YjYfaAIuVkam7UaZB0sBTYAnSxkaTu14kyCRy9zhdyXDXfSrElCQVUFSxkjUEBIlgJ+nW03cN4NVYN5ZZCSdCkiWCtBB6yJ3MDcdcUqLdMVxpWNnCKVdapRyrgKNMAICWmYDARZhe3TrbGHM8PK/jjlZYkyAszeRMwvcAzp7WxiyeXqoBXqQQZTQ0wLkX1SIYgj3w5cMyjZptSvTVQgLSATtBjSFhTGxvM/KfvRn7oIrUEUOBlgG/DUxvDqYnccv29cXZnwxmFTWFLiY5QZ94ImMPvBOAUcsITVUfcsxk3+wwY0k7/QY9GGLiLcpkVHjg4bUi9J1HdlIH0OL8nwyofhpVGPfQZ/SB88evAYmLe3fQR4d8xB4X4JZjqqgUweli32sPr8sN3CeE0Mvy0wAx3Jux/09BbG5lB3uOxGJrH0xOWJKW40YJHeOKkbdemJVqhRJwp5rj2YpVaxTLJUEiCGIYjTtZTMGevXbvJyS3KKOljDkMqaclyDe0TCr2E7fLGxzYxhVXxTXK82TgndfOEgHqeWI98YK3jBk1UWpENHIxYQwJ2M2mLTYE9sIsSGyYAxnvElHS9PzNL3EmLeu8R8xjz183oqBLFKrEVNYLKXYggKBuu87E3necZ+McQrB1NZlBdWZQNLqDPVAfi0He0yTHTC7WrUwr6ajlQSpVvgKkyANJFxIBHf5Y53NzdJk5M2ZriVWm1SmoK6qr6lUi4APKm4UBBAHMD84K0Mw2morEjVsCSTymQb2BMkGI9rxi+mVrV9FfUiNsQpLKN7AEAg7T2uI3w3ZWhwbQadV2DnUqVFptMW0sV5udTaCIN7YtFXo2ZRsAF3zGWXQr6gVUtJCQNUcx5UMECDuSbwDjdxHgtVVWoGSryuwCuvUEM5JW0xdZIXzBDc2OuH8XWjVqZOhX1UCxhqlNpKkAHWFguRtBUj4iAbYAjOo1JvM0l1M0iAAAWE8w0nUsLsYi1rnFVpoPsgjQ4gBSaizUwSAFKNy6ZUhZkElYaANpnpbribvRdWpgMxRjq1EksSJkxBPKBAN9u0jfCuaphpqActpCqX5ohgWtysBMxIYyYtgx/0talJhRzNEGgCKQdguszzQwYqh8vlA2k7ixCONsXLZf4V43UqGlSUGAxd+siR1I03uell9b+jZHL0XRnKK1gyoyqLHqQWAJ7yLRjzrheapMtDVVFOsyy6+YVTQp+MkfnOlZUtspBggz6PkuHIuk5jM0Qum1MONIE7gsb2gfL1wcNSTQYKmUnJzylFMjkXQoT7A9Oun54C+IOEOEGmhBMzplp9YjlWNt8MHEf5ZU/AzNJm2J1UzI9TB29seZ5zxXWTMooZ/IDEEKwKkEkFiUtPUT26HHW8Rw1LPYGZnXO+JhwzHBqRaQ9jcSIMYmOnMLoKnHlH81HTSbdNmwJasxSmNRjy3MT1iZ95x8xMeDHl6L9yX5MKsbCbE3H0we4ZWYfywDEAsZAJg8/XExMdL276mex14vqFqtMsST5S3JnGjNoDTpkgE8on0kW9sTEwI7ITkFsig8pDAkawD2GtbDsLn64s4JUK5LNspKsFpQQYI1NJg9JIE94xMTHNj+Ff9l/6Q0fF8P2O85UZsudRLSj7mdlBG/Yk/XG7+H1Q6Klz8RG/SdvbExMGPifr/I8eR6/l1AURi3HzEx2mPuPmJiYxjl0G8D6Y+Zgwp9sTExgg/iB/E/8AHAGox1RJiTb/AMcTEx5XGv30DG/ScVhAEW3/AEOETjVVmaGJYc9iZ2pAjfsb4mJgvwLvqP8AoFTjtViFJJkCxn3wweHnP8vlbn/Gbr6HExMdctviyUNwF41Y/wAxUvs5Ueig2A7ASbeuM+fP4KnqtIFT2MC47H1xMTFP+Iq8TCn8PkBaoxAkKYPUTSM39cLniekq1H0gDmGwj/7aH9cfcTAh42Fl/D/gqekR6WJ/W+A2TPP/AO3/AOpxMTBXMdeEJ5oWX0ZY9ORcVcQqsyqWJJg7mfzR+lsTEwIeEEeRh6f79MR8TEwzLw5lcYmJiYaw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pic>
        <p:nvPicPr>
          <p:cNvPr id="7178" name="Picture 10" descr="http://static.panoramio.com/photos/large/36968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941888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AutoShape 12" descr="data:image/jpeg;base64,/9j/4AAQSkZJRgABAQAAAQABAAD/2wCEAAkGBhQSERUTExQWFRUWGBoZFhYYGBgeGhocHBgaGhoYGhgYHCYeHxwjGx0YIC8iIycpLCwsGB8xNTAqNSYrLCkBCQoKDgwOGg8PGiokHyUsLCwsLCwqLCwpLCwsLCwsLCwsLCwsLCwsLCwpLCwsLCwsLCwsLCwsLCwsLCwsLCwsLP/AABEIAMIBAwMBIgACEQEDEQH/xAAcAAACAgMBAQAAAAAAAAAAAAAEBQMGAAECBwj/xABBEAACAQIEBAMFBgQEBgIDAAABAhEDIQAEEjEFQVFhEyJxBjKBkaEUQrHB0fAjUmLhBzOS8RUWcoKisiRTY6PS/8QAGQEAAwEBAQAAAAAAAAAAAAAAAQIDAAQF/8QALREAAgIBAwMDAgUFAAAAAAAAAAECESEDEjEiQVEEE2Fx8DIzQoGRI0NSwfH/2gAMAwEAAhEDEQA/APG3UnudjjillpI1WHb92xuq+o2Px7YwtLeWQkgXJIBI3+MTgUKcsoHpv3j1xwGi/Pl+vfGOhE9jHxwdlgDl6hgatQgxcAXseV8a6MGcANN9ZqyWXSy+aJuQbQbyV+uHnHuIU2Ia4OzxeCD1sCYiwgRGK1wDJmo+kAm42ExNpMDa/wBcXPN5JERRW8IHUSfDBiYjV62E/HHNqUpAsrFXjDK5DIBN2WCLm+rtvtgqtmXZRURSVYOCTBPlMnbbcfAYd5VqHh+Dp1h7M7CGLEkKAzbBVMSCN8H1skXp6VQIWJJEkAAERp+7MLtPPAlNJrBm6PP2pswBIsJvtz/fyx2i7H/bDWtSFU6bIFJ+PXzdrYXvQKk8wDGrlI5fTHQpWFMNy9LxBAPmHI/enufj9MS5nJhT4b6UZRqDAgzMEKdJiRfb0wLkyBJ5gflgxadNo8TUqz7yrOmTueo3ta8YZPNAYCZmAwbqBsb89vX449T9k1y9XL0aecrUlpi9OmjeaVJnWALFp9cV3jfsnlMnk6WY8Wq9Wqh0IUCDVY6rgjQAYibzIIjFcHF2ZhB0gNqABNj1F7HuOmOhdAj6uD6lyaoKaimAEgaQBAA5CMVfNUck+ZelXQU6t2DSyCoGtYyJYQBF+Ub4I9h69U5OmtULTZRo5SBspK9TvffFP/xP4BW1JWeo1XykAQqqpBAUBQZjzEk/2wvFg5GXEOJ56lTbLtTTMiHHlqQwpmUAc9t53sJPWi8P4uKFQ+MniRIqUqpkKQdJ09wPjhWcyUYjXqlQNQLQJA1STBJUW/YwvcgEb6TYEdtzG/PAbsKiz1P2b4/l1OnKZZjXc2eoVITUY98DVpmOm8Ti/wCco1Wy7LqUVdPvTAn+aQLY8M9lcvmfE1UA0pM9wIaL2INiV35xj0nhIzOccu1RwqhgHVAqPzCkOIImxlTcHBzywPGDj/Dus5r5hTUVlkk2OotqHmX+nfe+1sX3HmXsw/2bOlaqkHRDKpHvAiCFBhpk6VGo7mJJj0vxBblOwO/WPXAmqYYPBlaqFUsxgAEk9hjyf2l402bdwKzKi6vDBXSHB3VSRBcW5zDDeMXbO5rMzU8R0oppJpU0ZfFeOWogwdvdB94Dvih+11IPSRQrLWIUvqq6veAubmCfKRcn0scCklbM3bK5xWhTREZM0tbzXpuD/DhZkk7knULDlhYc0fCYgkQ6wA1wATv2nacH5ygisUqDUqLqUFVHnZF8SCB5oYCOV5gYCr5uVK1IJZpEGbESDYz6esYnNrdgMeMgXFnqGotN/KSosTaAW8wna0nr9MBMgRgTqqKCRAIQ2Ng0TF7/ADAPPDNV8dm1OPCpQFXyyAJKwSNiSZgX3PLHfDuOUadWpVqUKdVnBQUlBSkCCsPKbz5vKo6GcVjV5FbZFxPilUrFZapd1HhFqjMF8/mEPIClQFiZGkEk4a8L/wARs5TFFKekgEqieDT0MbWGgSWkgW6jAdY/ba5q52uKClAdRQmQIXQiIo84gH0Ik4H4FW8MrWpyXoF2pkQYgEhyp/qjf6wBh5ySyLR6Jxr23+0ZI08zRr0mMipp0rzkeVr6ZgQYI3k4oPFuOs4ASAEAVGA0tpVYAMiQ1hcG5B33ww4lxl84i1K7KhZgrsFOo2vAA2sNuh6YrOY4fW8TU6+UyYJgFQYk6p3An0+GOa93PkeKSLJwhU8FdVMs15YrTMnUZuVuOnaMaxWl41VufFe5JsvUk9RjMSehJvAbKorcoJPL/bB2W4abqwIJEggA7cuk/HlhcThtkKrFIF25DtEfLFna4KMtPB8iKZpUmAZgSxBg6i4hbdQDHwI54Gz/AAmitOoKaEMHupabDnBAlY9YB354kynENNJRILAMJ/l6AGBIthNVzZLg3gRY3mP2J9cc0VK7FSHPs9w4UR4rlCCLANe3IgGbmLEc5w0oA1mAq6ShBMbMASwkOVizW35bbYqf/FGSoGgwPukWiehtGLM3HlqgwQaekwkAEGZAI5R12nrgTTuwj/h/CaIp6Q4c6gw1CSGMFYK2kReL4h41l6oAerWp00UlQqAsb8jETtMcpjC7hHG6aE6FAZipbVJhfdmZ3k8hHoMLuJ54tKAgLJOw3F7HkPpidNyM0A5gCbElgfeJMnoCOnL5Y4Od2X313hhMdBB5j8IxHRr3awJiJOwmfrvf06YDqFk8xWS1x0x1IIzoZtQylqYUiSYEGYEW6bbz153mNaUKDUqMZHPmAel4EThSmc3kXF8Mft+padtWmFtaATzJFtzeO+DmwNWFZta9WkFq1KjUqWoIWBKqxlgpb577SI3xDkciEFKqxpSzGKbzGlY8zn3QCdSxINj2wx4rlspp10TUVyQr0S6P51u1QuD5kImNKgTIkbFNnEqOqroVQCwDKsajCkzFiYK+k46MLHcms8Fqyf8AiFWLguNNFGDJTooFRWDalO3K5Go30gHmcaTjVaudVfxXph1auYk6dQDAm2mVsNhiv8MCorNKsVZZRmA1zIEIReDz5c7HDP8A5jrGs+YpslMuQGpJZWUR5Sl7W/HGbWLDtrgi4rmtSqPdREhFmQZPL8e8YX5WnLA7gHY/vpg/MZQhirHTcMyX8oMGfW/IYlrZJAT4bTTLQpPviSYEDcFQJ7yBhE7yN9C68H9g8xVYnSFoGQaa1RLadPkYgEX6wdsWapSpaGTx8zTcmPs9SmtU+UbCkEM07zItz3x577PcZakBTqZl0otOqjTJA5feNlkgkweXObWnLcTyZQx9rpFiFbRWLLVEaRDsecDoREdsUUkSaIs5n1FOr4VMPSG9RkXYhUOmnqXQLW0gEXAI5ce0HtdmalNaT0UKWh7mSLyul7wO++98b4dQeqwp5WkFUrK+IzmDvrQMFGtY06oETafePdJGyeZSo708xWVGFQIAAG0feJABIJBJJnlzs8q5sWIP/wAPzNemDXzdWioHkWuQuqLkKe3lkn+btitVsyagFI1NZdb9EbURp1AydhGwkj0xZuOcRyzJUcZerTdyG8Vi7CZudAqeUchExJscVmtxBlSKQlmJZ/LLXMLYC4gfXEJu+EUimLs1k9b6Q0qxUkgkmdI1Az5iZkGCBzNoOIeMU2IVFpsoUSwCmACTbvB1XJuCMDPnlYqXJsSZkgiCSB8bXxvJZmozkqXrAgmoLyFBBsZvA5xabdcL1NjVRrK1wlKqCh1e6zNP81lgbH16YgphS2pgZXZJkGdhBvEmY57YsWR4NVqlTTDsSFJ1L5RY+YsYJImRfcYZ8P8AZGgmlmnM1dJIJY+ACDvIu0WsJ5bahhYsrDRlPgV8Ay32ip/8pXKoQZKVCpBIOhmUgA2B0xLTFojDr254SNK/ZMsaQVTrAKamLechVBLQDMg78hbDnNcLD6RUmpoKlUnyq3ujR/UTKyST75mFGNZQGm+qmAQYBAH+ZyDddTMAtOTC00Zjvijn07exdekinbbPMqOfqZmqhrMzBWQxNyFYAiWmGIsLHDbiufBFZKNKms6mFQgSRq/ylc+9yE7+Unri9cX9lMtnTqnRUsSVgFheCwIuDeGi/fFb4jwbMUQKQpa6YllKqCA4US4mYJIEixMm0YRPx/BHV9PKGeV5Kll+D0NI1mW+9YC/MR22+GMwJmM41N2SSCrEEE3kG8x3xrGqXlkaFfB8uCpJFjPMchtG/fBWZybomoKyqbAkXJjr0wqoVmQ+UneRB54sR48XpHWrM22oHpFo6c/XCy3JjfINSoaogXPUdYkmeWIOIUwCVG87j8bdd8HcD4a+aZgkhRuxBIEi0xz/AExFm8ppJUwYaCZ3i0+mNeRkQtUsWPmJEDEM9MaJ3/fbHFHfBoI4ytb+EHsH1lSbCxUco23wNnc1EpYzfy9bjlt/fA4rQYPLEtd0anMhTMzHv9RAuInc4RRyBgQdVlDaefT4dvzwd4qaYLExaJ7jb5jCkIG5mfobCPjvOOqVAbm2HcQDLP5lXKooXyCJUXM7yeeJMllCUYke7c77SBecL6NG5j4GY/tg7Io+qUsRsZFjuMFYwKG5Lh7MaYpN4hdSWUBvIQWsbX8qlvLNj64nXOroBCiQSZMzcRaDtz9cLUZqYiYtFum8fScZlUv7xg9sFmqx5Rygqq5p6PKhdtQgEgmFXqSOXODyE47q5anpRfDAdT521N5iYOnRFgPMJBNoNrjEFKnFPQKkAtJHl3G1wJmJtPPA1CkWYAMfSIv0O+A5YwBJ9xpxfPGqQq2WmttW33RCjkPW++GP/CHVsuK6FPGdZqA6iykrI0rcEXt122xX8xX02Nz05QRHx3n1OLTnvaBc8MpRZvCKGmrMAJmdBYRckCDBPX0w2mklQGWMHhtClSD5d6tTTIqU1qUifIAZZ2Bkmf8AV647zOcyeYo6KdV6T0g5BenrQK66dDuqatO/mNxe5gYovH+EV6dauf4lRUhmrXEh40sx1GAxNrmem4E3s6zj+KwdkII8lUIRb3nLSIjUsEXBMYo5beRatDXh+XerQrOiPUdWQeImo04k6mbZgI/lB2Y7Niz+zQZVSk+QFeRqNQhbm08o0gMog33MmThaeJIKbNk6bUPLSCzUAgrrkTJG7AzBnaBviSpTr6BXTMgVX0h9JhTMgAqo1ESBt7pJ+Gc0/wAJqK7xXOlahhWWlJbwWjQhBgFFNuYMAfPHL8QHlIJIqT4hZveOwDMeQESo64Kzzko6NSTWXnxV3Eb2eJBmRtBvvOBctwZmQLKMYMQtRiJvYARb1xFpvJWMbA/+WmzFTTTQlFWC/lVbMxJnTtJ7xAxYeEey9GgtprOpIMHSgnfzGzRHKdjcQSCcvWWmkZh2cW8jBEFueksZjvt8BjpfarLiBqDRciZn1CA22t0AHWVb8s6oLTj8v6BlOmfvkG5IQAhALXZZloBE6pPmVRBYhSKNKPNBmYVREzMADlIM9tZJ92mMKP8AnCiDKISTFwjNtMXc9ST6knfEFT26IstNxAtdRsOQUE7WwvuR8lt8v8WWJcrPliY94iYMjTA9R5F6KGbnjZyxLeYQt5NhIAggTsWsg/lQE88VCr7cZhh5KDH3d1c77HcDAGb9rM7E+Wj0HhoTz5mY2wW6VsT3JSwkv5PQVywLFmdNUwsG+0kiBaYCAclXvghap0w6sx5nRpU/6rROPJKvtDnKlMj7RVJ5gGALjYLhLVp1nB1M7f8AUzd+pxlKL+6GvVXD/wBnqGf9lsjUqM7UASxkkGb87rUjfGY8uqcIE7/PfGYqtZfdknp6nlfwgE8F0nUGMC5GkzHw541lqTaoAEMLbT8vywdlcyoPmDW5bco64PfiAVwQAI2aB8D2Hp0wHJdzkyDpl61IOB7oALQRAm4mDc3iO+B8zSChSXViQCYP09R+WIn4tJhiTf4X3xG+ZB52j5X6nE/qP8G6jyoPr9ZvgVefbG82xRrNMbRMfXEVAzP764ehkbNabRFon9fpiJFIJx34eNNU39P9v33xrAcspAkfvtgmlk2I1x8bYGpVSLWIMYNo1IBAHLb88B2AJSkmnaJkjsed/XHWVcKTJgcjzO9+w/tiJVIgxvy+WB9Um1sCjNDapSBWW3PKL3FhbAOiIIkDaOYxJTrFve5ddvljTMoB5yLR64ybQKCqFFim8A9vrOOuHsbkHmNRtaeYBN/ywNRrad5IiQMG5XQVLQVNwIIIPS284DMcVaK6oZ4i4jDlqVNKVOqh11GYF5KQfOjABVaV6eYXkkbYXZbgyPReozkFSehB6AHrz9CNsZRy1I5apUZyKyaPDpgMQw1eZ2aIFoAEjY4rCS4FLPxfiuY8OpTaoatBmCwg0qxJDtTX+GJZeYGxMwbwv4M9NlQA6T7jamUIZYxBIELDXm++IK/tKn2cUhrqPZxVYtqVyZddLMylDPIAmBM4XVKDmVchaisSaRHxJtbrI5AHDSVrAqDc5xfw4SmzQLiG68yeZ23HLDrhtZ8wvi1CAi6bgKJPmZQmkgggzJFgNxOFFHJpUQSoGoyfKAQBsFMC3vX9OmJauaAHhoLYk3GKtltPTeo6Qbn+NNZae4+9aT6dFHbfCxq1Sob1HbtrMfKcdZfL3mCZFyfw7Yny2XgzPmvaOmOZyvJ6UYKKoWtklLc8ZSyqhiYuept+GD0QF+nW3TfbDDiXBRRAOoMYk6RYbwJMSbctsBy7GtJkOUemkLURSSHMknlMiNjYTh42UQFCiqsspsAN1B5YrueRGamHkAmpJESLN+uLDluFimqEHUzMhJPvQEiDN9hOOnSf9I49X803xBW8PyRMLuYgTczitVcsXpwzglWYSOYBIExzjFuYWH/SPo2K1XWQdI++02vMxHb++L+p4RH0/wCIXUsnovzgxvG4x0lNjOkAmDE7enpgvLUCSAZ0mTb02/P4DEioDMSCp/mNxIBGOC+bPR8C+vkW1Gx+WMw4agRtTUj0xmHWs6EcFZ5/njSZ9NMsV2Unf1Mc8Q/Z9Kks/ZVi5v06YDpjzX+R77Y7Zjsf31+uK/BxV4NtJJgRjuIt+eIGJMH97nEj3GCYlqJaBHLEdFLwLzH7nGqG/wC+2J0Sbx/fG4CiE1DqAHoccilta/7vidF0mY3544O5GMBmqdA4IyLkggD4nELvH75c8TnPQoAWwjzT13274zFJ67xJwN4xvAjBdeqsDnq2M/lgNqg9RjLJgmkrOQFF42/GMSUqEmD1i4upnnht7PU6Zvu4vttyw3+zAtKqNZ2IEmfTng0YDT2ahE5F7AmRqJEgKTANu+8jlgBsr4TFndDpIIUGQYMwIHbtiw1mqOvhPLR/mM2407GwtaRuN/TCP7IWpsZ06YKr/NH3uoxJN3kFEeczRGXFJiog3UGYIAEGBB635zhb48U9I+O/rF+hn5nBGcrS2lvN1Yi4gQD6wMAsDcm+KxVGDaWR1A6jBjy9+3bY32wTw7I6ljaOY77ifTG8kWdNJY6efeYJUnpae04lrZoDyLYHp+9sZyrkeEHN0ibMZoKAiDe3r/bGZXsDMxM98byWVIF994JwSkAnYQBv0545Jz3HpQgoLBKjEG/qJO/riVKkXOxN+okRNsc01U9CBaI2v+GJEMECZP8A0nb5cpxIZsGpuA0bjkb9evrf4YYcYzP8OkCblWPffYAbLfaI3jngZn53i0WwTl+Cmoq1y4C3TYEzabxHPDNpZkQ1JbcgdRNQRjEK155yNh8+uGvC+MtVqKIUKVDAmZHmUaQOpXViLjWT8Pw1p1NWolohZAQSZMhbgMd+WFGazelgq/dVQTIgwoBuJjmfj86KT2LZ3OaUlKVhvHPaAs7LSP8ADVApI6gyQD2iLc53wLVzZArPpIMuYMgEzFoMkbfXHXsvmaVKqftKNVRgV0BtMaplh1YAW2jeZjBnGeJZTTVFHL6fKYZqrtBknUVMyYERMDDe5KTqQIqnaF2XKlCIjymAJtz69cGZgefSSRqiSIBPS4WZwqyeeBG4FoNvw+OGJrGppaVIBuCtwIMEX29cRbydqWA+mlh5326/2xmA04mYsRHoMZhaYx5tVqkbc9+f1xytTeeWOSuxx1kk1OEJiWAk7Ducdp5xKuXlSVk6byOQvvjk+6MdtVNJvI3UA8oI0kx6E4jWbzewj0wUZchHDaWp1U/eZV+Zjli08M4XRZdLA6yxA0ljMfHT0Pywh4Bp8ddXJl0+upbfjj0VOFpJ7kk2U363E4871uv7bStopCNlaq8CpMgFMkvuF/mWSZk9Vi2KsgDvAsP2f2MertlwlNz2J2XkCeQGPNchkNa6lJBEarHY8xHLB9FrPUUrfAupGhdXa8DYYjNPBWay2ioymDHMbeon540BPwtj01wSI6lwBFhz/H8hh3w3gS1Tq1EoLG1wZMKe8XthPOLt7G1w6CkFurS8nyspgJIjeZE9MJOW1WY4yHDvBBEyTzIgxyw04VWYOBGjWdOsEalEiCsgzz+k4Zpk6lQKCYpqSZBUW5RyFjhVw1Sc5TVDc1AATe07mOiye31xPetSLAmE6ioajWDRU1OrEhX1SRqZghMDSBba+03rnEc22hmUlUJNPTe4UAxMnUANO+0jFk4pUBrLThBKsszq3Zguog9Qu31m9NrV2K6WAH5SSYEWvPL+XEdC3lhBHzAMtA1c+lxFh1mTPpiThnDHrtpAMdvw9cc5YU9YDzpi8SL/AI9sOKnGhTpMmXOlSIJ+9EXUEwRPM/rjsbpDRjudAeezIX+FT2Bgxsf7fjjiiptInvGN5BtRCrMkdo+eDaVUkwCSRyEzJ2+72OOacneTvgoxj0ndIGDaNo7/ALtgoKSgB3/2wLTrXABMzAu3YdNrj54IGozBuDzY/ribGtEz+6RcmP1xLl0tF5g8jbbAqq0/ox/XHDOb3E9JPfGzwbBOMoQsX+R/HDLhOTJy9dZPlKugI2BMPF/+k4Su5EkmYEwCY3iInscR5fNtTbVqI1KRHm2IuPwwJdSaJT0tyJH4mQ4ZATAZZKzZpBsbbE4gapAIHiXvdFPru22B6pt702EGTJ+V8bNBZ3kWkhjEdTf9jG9yUVSGXp4HDgs+oo5IjSQEXY81gjacbzdN6v3NPxQfgBjp8upYSBAmYmJJECeVsc1coIuBIP3enKfjGMtSTD7MEScN4My+8y3H8230wyp09KqoalvLSex7Wv8Au+F9Oiq+bTYm1t7X2E2/LG1yg1AAyAbGx6G9r/PaMDd5DXgNems/5tL54zAtKmzAMGKg3ABt8PXf44zG9xff/Q7GUPK5iRpPwP64mWmFNonFxqewAFaqabfw6RXUjT5iUBHuiBcNytAxV8tRGrVFxUp/I6p/AY7E0+DgcGsMgzdDTAMg7n9+mJstTHhCEfnLnaOSjDn2loA5xQRZjTn0mD+GG3H6IFDSogAiAO04F4DVFc4AYrgEAzG5gC8z8OmPSqhqBvKBHoSe/bHm/BqQNdQdr7dgTi/cZ454IAQS7THRe5/THneu03OcVFXyPFk+bd/s9UvH+W1gDvpMzqG3TFI4F4imFZlEFhESY5AnY74t6cV8fKVSRDCm4PSdJuMI/ZrIkprsQQ25gAA3Lbfsj0wfRRcFJSVZF1GIq3DGY1SA2pYMHcgkyeWAzQ0mGtt8J64ta0CcxUS8kILCTvyHP0xPx/g1L7V4SCQtNJ1DSxbUQx33P4Y9Lck0iXLKalKSRizezGbpggeHLSTN43kjpYWjue2BjwTRWakGWwBmTABEwbbjD7g+WWkyL4lMiTqBVgR3v9PX4CerJONBfgYUTWJhCAoaTG9+xIFvy2MYY/Y6PjtVLaQEbUA3vSpAUgXAIk78o5ieqdVal9UAhSYkk2iIJiLR12+GZfhWoq2x8wIWRcCwjcA3+WORL9jJO+Sq5vjBZtSqVhSoFisXhrCJHa23xW5t1qMQoj3VA5Ebz8/jfFt4lw80KZqQC60yxBHlIFRBpEWIAPLrisjitFDr0EN0sRzBifXpyx1aW2ulFZtyoUpk7nUedj8Z+eOamXCoSd5tfYTE/PElNWqGQpJPIAk4J4jlqgpqDSddAIJKsLap5jucdFpE0jrhOXAam1yTz6DSf7Ykyo/inosH6N+/jiLhGZXVTXUJjb4H9Maq19NS4kEgEbSP2cRkv6lfBeDrTf1CajEOkDd1B9NQ/wD5GGHC8uZqEj7xj0nr8sQnIjyno6xgrI0DULKp2LSJ6Mdun1xOdp1Elv6W2T1gACw2vsP6T2wmWpspE6t/n+EYeZ3hbJTJbfbeeTbX3wjWqRAsD0jvsTiDu2dGjW07akSSwYD3tKm8gHngeoDIJuWAM8h2A/vidKpjp1n7pa7AD88R/adBCxrEEpESQIsekfpjZ7FyOpTGmLaiNgLz1teMdUwAbmxgTFvWfpjKdWAS/lMzbvFvhjKckFdN4gzEEdRfC32Y5pKh1kEeTna0c8d0NIkA37g7QDsfW+N5ekSt38skQYmBIuetsQmk0ksPLqsTvEwJ/fPArFA7krFtpEc+w547pOz1PKQBAUsNzuSAZ9L44p0daMq77/8AlcY5y2YC2MnmCJM8zYf7Xxs1gCqyUU9ACh0ECLi//sMZgSrRVmJ8wk7aW/TGYba/tGtHoIo/xM30ZaLD51R+WPIWWBV7aD8nj88ex0q1IZoMZ8Otk6DxcyfEqATHY9t8ePZuqBUrKRZt+Rs4a1x0x0aU0214OGcrYy9pr5im3ZDP/cTi5cV4fOSdvDvAOr+nUDK36b7fjij8UzIqLQeQDoggTYqxAuTeV0n49sXHi3EfBy9RatatUet/lkUmp0yJWQwKAixBsWXa/LCa0mtqXkRuylZOmVzCddQHztyxbfafhHgrTYtJY3Ef0yefpvipUKxVwxYpBEnrB23G+HnE89RqjVTXSSbAMxAWDvqkliYMzFoA3JtPdvjXBhlwJqf2aqGdQWDqFLQboPNe28fXG/YrN00pgVmC6WJ8xFvdggQe4nlf4V4sGTSUXcnX5tfuwFiY0zB+J9MS8FzbIhpAPoL6iAPLYX1WJOy2uO03xOem2pfJqTG4SmK9So1RdMKyQdRYgmRzgzzYfPkPxjiqjNmqCWR0HxEnYkDpv2OO8h7RVEqV2B0iokaQmwBJCrBGmJ6R2wqzOaZmkspAlQGmy+9sDAWSbDvbAhGbl1ePvsDaF0Kpao7KCAEBZXiSAwJAnckxA+mOcrXLN5Q2qfusvQk8zyB+Y6jAWZrj7t5Vd0vMeYCCbA2B59BjmlXdhYEeijr3HTFtlhpFg/5ifog8oKmal7HykotzuL2Eb4Yp7WuyU28SmB5VdfDKsF7Pqg8rkbSeUYqSIZBKq1x5WYGRIPuhpG0W5E4tK+0tV0NM5Wg2pSvuuevINykx0xvZvg1pG+Le1FOqgZaqixUrpU7kG+oMh25Hpa2A6PtCzQWzTSpUKEIACjkNBUjpAjfflhnS46FNNa9Kq0hKkJWRQSg0K5UUpBlbCe/OcTV+N8OqNNTLZksLahmGJ25eYYm9NVlFlKuCvGsHuamYqgWYnVci5v5ogYJXg61f4rB6aHVpLgFTDEEEQTY2g/y32wfXpcLbzpQzWo3OqsAJn+oNJmZwM+fVSBQLUFLa5BpMZEbEUVg7GNsFQV0rGc3Vs5pGvsofwhEkUaWgjkwdEBAJjngThvDq1eq4o+MQNJdaakyP6hqWBvvi4Zz2yetQak0tqUAGTuCCDAEE2/PFQyXGKmWqVCgq+YAeSr4e383lJI7WxpQqWQRlcXQTmFNPykH3ue9jfG+BVAtdiSB5ibkDCWtxWu9QF0MFtyCYk7yIHxwXRclioVZLHzMxi3YHFLqSZz+29rRcuN1V8EkETYzI2hsUiu/PSZBN7Qbn8sFVnrrKll8Mq0heZgwDaZwvq0YY+UEkkH4GMRnTm5F9FbY0TaiQZVtyRA68sRVABHvWBg6WvJHbHL5YA3BBAkwd+YxAwjSQSA02LNbpedt/phWlwiyvkmSqpgNMA7mR1+mN1KgJ1aojlN7c8cBvLPiNEzvbfbrjYzDTZ2IJibb9wRhaXI1smRho0kgMDe8i87Y21WVgNIHvd7/d/d8R6ngw07n3V26G2MqOQY/hmeqCd4G3zwNq8hthD11WTPpG9+f44jpVNIWFJJ39emB3qESCtIQYPlP5HGlzAiQlNrSbMI6jffA2I25+B1SVoFz9P1xmFpJ/+tP9TYzE9kfIbYdlfaGvpQqE8tAUZFEwygcyTdtzq74qr5Os9WqVSSwaY2HmBNunb9McZTjNeorDVZRJYi4vbtf8jgWnxRrxUPfy9cdyjtfBxOpE1VWVYYz03A+APaMHvxR6tJaWjXphoVIJCiIJQAx8zbCxs89Xy69RHLSo/LEmXevTkAOA8AiDDATH4n54qqfIjxwSZlt7A9jsfkRiPhYhiIjy7x+/2Mdmk55QfUfrjrJ5NxAIG3XDYFN5pj1IG3x/2xLw4rpJZisbMCny0mCLc5+GNPkSW976Tgn/AIbTCobk31Stt7RfphWxkDUs07frH98T5RWqAnzADc6CQOdyJj44OzD0NB0gByI94AAf9IAv3nEVbMqKjMIQMZhZ26R0GBdobhkIzL6SA7Rc+8RzuYtfvgtc0W+58r4jq8YCgxNxFiosevPFh9mchl8zmadJarFGps9RiqoVYQAq62IYX3F45b4aMqFkrFGUoDUT4ZAmRtI6/XDnLkBlCUl8xgmquveANMaf2d8Hcd9mqdOrSSjngRUqCm4CLNOdmJESOXLcY9Eyfsz4KhadQwNyyqfW9r+ow7kmqoVKjzWq61VDVMtSMQko1VSAtgLOQP3viLM5bJBZNGsGkDStU2sYbzUjabfHHpC+w5WNGYYARCmnSMRtBifrgbiHsXQJLVqtPW33mUIdv/x1EB+IxPbH7YykefDKq604rpRFMaVTxTq3LavKsmSxMwJm2D8pUIdf/mxrIps3nJVSDDeeLA/KQcOh7D5CxfN07ASyt5iYiY1kD4DBqeyWQjR9uqFea+KkHt7uG2qsm3ZwVj2j9mlpZd3p5ujVC6T7/naSBtJuCRz2GKQ1QggSZPfHqPt1wzKUsgVy5BfWhuxZiBY3+ItbHlCqfMTtHP8AHE9RWyum8ZJVrPeCdwLk88dvmGBIBJi52/PAyXME8gY/fPDDILTJAfWZsYH5zP0xN2soe13I0zbyQfwW946d8do5EkDVfb87YcpwdVE+EZEWcHVHI3tE2tecD60AJ22nysN9pkRfBxLli3XCAaGSqPMKJ/mZ0W/P3m/cYnzXAqoiXokxYeNRP4P6Y4zebRRYyYm17fDAmdzFVFRmRlSoNSE/eHUDAaj5NvZJW4JUADHRPPTUQx3gNgPxSDZpNpPeL2wDXrTcsSDy7Y7oNJIIgDbtGJuBRTzQVQqwGAJAGNv70Cwix+G84E+1ah/Tv3N9iMdJVjkNJElSbAza3rgba5H3XwEaHA0wJ5nr1PrOJnqlSRaWEyOu1+fTADV40ltRJ5ybdgPniUUwswLj1k85J63xNpDJvCNJVkTqjsSR9MZiOpVabkfEYzGqRukXvU0UjTkAtdm7dB8PxOBsvT81iW7ATiyPwSnWUN4sOeUDSOxNojCRKJpsQDzgwTBg470cLVDXJOUA8SlEmPNKyLmfLBx3Uz6g7ehmx9ImcDChTqIFB0NPMyCbD4f3xJUypWkFiCrGLg2N5B23nCOPk1kZ4nDRpCqedz9BfG6+c/8ArYt3KKsf+bYH+wseU9f9xOO6eSPM6f3641R8ht+DipnWIMTPqfhYY6p5iY1dYIjla8kk9cS+BTUmWN7ER39MdO9IGdM9JO2CvhC2QuoDxckH8O/pg4ZQAnYibenLEL5wSCEWWvqicQvn362PQRii+gv7jF0QDzRp5/sYip5NNTchbTB7d5wKlUkbT6n8sT5SqVttJnD05AtIOy6aTPiOwBBi3LoTh5R9sK1JR4CNHImqf/URhIHxvLNFh1OHUK7i7vgsTe02YJlsxVJ7O4HwGrEdDjTLOkLJ3LKrH1l5v3wpUHoMSimeeKUhbYWc0SZa57/2xunm2vpYj0JGBqdPrjrbt64NGsJ4hxas1JlLMwIi5JgYrgSbSBefNb6k4cyT0+WI3TqB8v74jKFjqbQHRyKFvMwaeSDV35fHDjh/C9R0UlIYgBCTaVMgtI6gG2+2IcmgGwjaT35R++uGoZl0uIE6SOUnSLSOx+uPO1lJMupWiyZKCkVlUVS5DLr573jkRG/IjEue9nMs586XIklTfaADvYGIAiI6ThXk+K6gx3e0tqMiDtcbduuO6fEnlWFqlxqJkEbDyxHXfr1xw7Hu6cDxTYlpV8rRct4ElGlNUyLgA33gAsBtJ+VU9pK9fNVS5KwICKCPKosAO/XuTi5+3PGmqLR8Y6hcAACZi5MXOKJX4gJ8hEcwymfSd8ejpaEY9eW/lnO8SpgA4dUHlO45Ag/+s4Oy9JBarqgbrseu0HEycUtGkKP6ARPzvgfOqvldW8wIlfNJB3jy/nzxWm+R9yWUb4jx5TC0aXhqLS7Mx+sAfAD44Bp1wWktJ2n8vni1UeGOmmrSzFBoAYDxlV9pgpVIvygTh3wWlVzVWo/h5HUVAZK1NACOqwI1fHG9tLgPuN8lFpZNgJUarTfl9Pj3wLVbSSWYyelvp8ses5fIhaaqw4eGUsNMsrty0whA9CDiv1v8OXzDsypon7q+IQP+7S31OFUPI7nXBSwZuH3641i4P/h4UOk16akbialv/wBOMwfaB7pW6+VLi8TyJ/OOWIqNEAQyAnsdu45fOcGUKBb3QxnpjqplGggEqfX8eWOmjnsXOWsALaY2HWb9TtiSlULCNNwJG/Ii0ziSllXU297qVDfKRGJMvliG1Mb3nyxM7/HA2WbcAVspW06yPL11T+E3xwKp0wdKj+kLq/1b/XDB8qTJJtyk4hPDiemGUQWBOFIjTf8AmLEn5Tp+mMVdoAFosI+cYbLwu2Ol4b3xtprFzJKXgkG3ocYKXljnIi3z/LDgcLHKPjA+uOqeRPSMNtBYoTLGOeO6eXvf5b4s/DfZ2vXnw6ZqRvGn8JnHT+zlVWIamQRuCIP1jBx3MI1g2gz2H5YKy1A9z64M8MC1h8QPwtjpFG9sOl4FbNLSx0U746DDkb9ION84vOGAR6cbVR1ntfBFDKs0np3t8TiQUhG+AzIhWmOl8cVUbkvxP6Yn1IoPugddzgepxZBYEtiLklyw7kDV6TgbgYu+Y4V4dOktiTTQ8/5B+RGKdXzSxJuD3P4Y9A4yZSiwsppJp/0L+G2ObUcZrBbRlnBU1yZV9XU2j1vhixADbliZn62xA9QkHbt88RayACY7/pjl2JHXeBV7X0yy0r7Fjt8LfI4r2bpaqaqoAZWZi3OCFEHtIn4nFuzNPxVYb6Yi8WJv9cJzkgCBESY3N7E/ljr0q20ck/xCNaBjzG/447+zdcP/ALKJsBB2HT4xODcl7Os7EQFIvub9gACMWtCFVXJE8jGDslw5Qw1mFO7ASw9FJH44s49mKkwEYnoQFn01R9cFr7G1wmpqWkf1VEBH/ljbl5DTFHDKi0WhKIzB+67rVDj/AEuFwzz2b4hUXy0Wpqd4MH6vOFjuyEhCV7qxP1AjAztJlmJb0vhNmbHU8UMKAzgUAMR21fpjMA+PV5Nb1P64zG2g3IWtlXouwbzA7aSPlAgRjv7Of5APU3+QBx6nmf8AC8AhqWYKHqVH0abY4yvsFRdozJd27OSD0vz+WF9xRpMSjzNOH6mEMFPSQAem5GGVL2bqzpCkm0qB1m/SLWx6vT9icoq6UoBeWqTq9Zk/hiRfZREukzy1szfC+wxp6kkulBSj3PGa2ViVKERvqxGcqoAIO/ITj1/N+zVKtD11AZJLaYGq1wYv3kYZZb2dyigaaFOLD3QdtpnDaespLKA0eM0+FEi5APQ2t8cT5Pgb1H0IjtG4GktHWCRj1vOeyyMwZGNK5LBPvHlMyIHpgfMezdaoIeshGwPgqWA6at/lGGc32DFR7nk9bh+lykFWBiHER6/2x0Ms2kDykz72ptukbY9Zo+xtLwjTclp3aACfjEjA5/w5yloDiP6t/Wb/AFw0Z+QNLsUjKcZp5YDwcudZEMxrsATz8inbtiPiPtJWzSeG6EjkFgR6QCT8ScX3If4eZSmSShqSfvkwPQD85w8XhyKhSmq0x/QoH4DBcorhC5PCRw8CzFUadiQx+QuMH/8ABmUe7fcBvLPopufnj1rJ+y9CmjLo16jJLwTPWYkYIynA6NJdKII73PzbDe78A2o8gThtTT5VJ6hR+ybYZUvYzMFAzUwFN5Z1EfAmRj0Oj7LUlreMC4aIgMQPp+G2HBGA9R9jUjyviHsZUpZfxBBYkEKDNus7D5nCrL+zGZqIS1KqCBqBCmD2tvOPVc9wdmH8Oq6C/lhWXtZrgehFsLsrns7SCq9AVRMShiBsJ1HHJO5ctoZxTPGa1AoxDdYIO887YCzYiCL49e49mKILLmMvo8S4NRRY9NaEifjiq1/ZHL1FJosSxsBIK73JO/ywq03zdiPTKVrYwPuyAYPOfyHXHpFLM06uQo6S2tRLm4EhSDHcgA/9ox1wb/D8NSDBhUcbgz16GI2HriypmQlFKNRBCqFstgY0gLboflOJueepUUh0s83q56JBK22IIvP54X5njAGxGHftH7OKpJWnUI3LbAW+Nv30xWc7wyBC09MidQYnl3J/thoyi82M9RgeYz5ZgRytvBvt9cMG4/8Aw1BBDypJB8pjcwNjGF6ZPeR7sTf0v6XGGWX4XrhwovpgC9/KDImwmdzz6YZzSRK3YRw3iKvUXWSFtMTf4A4vOVyTDVoLLqC+8xkAb7nn174rPBeBKlYMFBCrYGACQ0GSZIBBnuMXTK5Ql5WGsR3EGJkd53HSMcmrryb6TKwzLcTalOqX2gBmEbCAIuNtzg6l7T0y2k0yD3KAH5mem4wtrZWjTpkuxLfyjy8t7GeZvgPLOz1AEpF1/mBMr0JYiJ2Mb9sW05ziuovtbWSy5vhxrACNC8wPDn5wcRN7IZci6tMb6r/SMNMiG0DUSfUCfjGJaqAiDjqruJuKFmvZfLByPtIW+xFx63xmLDW9jKDMWlhPRj+uNYI1oc5OmNMwJ64G4qLoe/5jGsZiOr+WL3GCbYgZvNHf8sZjMPLhGQLxlbL3mfliD2dY6Tfn+WMxmOf+8Z8DnGm2xmMx2im8YMZjMABgxmMxmMYzGYzGYJjMZjMZjGMxEjeY4zGYISq+09MaTYe8OWKBxKzEix1b89+uMxmAuAssfs3mn0t5293qcei0R5V+H4YzGYV8jy4RI9BWBBUEEXBAM4o/thk0UKFRQNWwUDkOmN4zHPrrCERXc/SHgbDly/qXA/DBBIFvKv54zGY5v0GkWT7OpRpUH+JGw2nbFr4SoGUBA3Qk+sb4zGY3o/xv9wIofE3JIkzJSf8AWuPQMiN/X8saxmL/AKi8hiMaOMxmOrsQNaB0GN4zGYx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pic>
        <p:nvPicPr>
          <p:cNvPr id="7184" name="Picture 16" descr="Akoluk Balık Lokantası (Halil İbrahim Yavuz) by davud bekta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922838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http://www.balcalikafeterya.com/userfiles/images/dardag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429000"/>
            <a:ext cx="19431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http://www.balcalikafeterya.com/userfiles/images/kafeter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932363"/>
            <a:ext cx="19446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14" y="340154"/>
            <a:ext cx="3948590" cy="252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>
            <a:spLocks noChangeArrowheads="1"/>
          </p:cNvSpPr>
          <p:nvPr/>
        </p:nvSpPr>
        <p:spPr bwMode="auto">
          <a:xfrm>
            <a:off x="179388" y="1773238"/>
            <a:ext cx="4537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dirty="0">
                <a:latin typeface="Calibri" pitchFamily="34" charset="0"/>
              </a:rPr>
              <a:t>Merkezi kafeteryada yemek yiyebilmek için </a:t>
            </a:r>
            <a:r>
              <a:rPr lang="tr-TR" sz="2000" dirty="0" smtClean="0">
                <a:latin typeface="Calibri" pitchFamily="34" charset="0"/>
              </a:rPr>
              <a:t>Kampüs  Kartın olması gerekir.  </a:t>
            </a:r>
            <a:endParaRPr lang="tr-TR" sz="2000" dirty="0">
              <a:latin typeface="Calibri" pitchFamily="34" charset="0"/>
            </a:endParaRPr>
          </a:p>
          <a:p>
            <a:endParaRPr lang="tr-TR" sz="2000" dirty="0">
              <a:latin typeface="Calibri" pitchFamily="34" charset="0"/>
            </a:endParaRPr>
          </a:p>
          <a:p>
            <a:r>
              <a:rPr lang="tr-TR" sz="2000" dirty="0" smtClean="0">
                <a:latin typeface="Calibri" pitchFamily="34" charset="0"/>
              </a:rPr>
              <a:t>Kampüs kartı bulunmayan öğrenciler  Rektörlük  Bilgi İşlem Daire </a:t>
            </a:r>
            <a:r>
              <a:rPr lang="tr-TR" sz="2000" smtClean="0">
                <a:latin typeface="Calibri" pitchFamily="34" charset="0"/>
              </a:rPr>
              <a:t>Başkanlığına(Kartlı Sistemler Birimi) </a:t>
            </a:r>
            <a:r>
              <a:rPr lang="tr-TR" sz="2000" dirty="0" smtClean="0">
                <a:latin typeface="Calibri" pitchFamily="34" charset="0"/>
              </a:rPr>
              <a:t>başvurmaları gerekmektedir.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14339" name="3 Metin kutusu"/>
          <p:cNvSpPr txBox="1">
            <a:spLocks noChangeArrowheads="1"/>
          </p:cNvSpPr>
          <p:nvPr/>
        </p:nvSpPr>
        <p:spPr bwMode="auto">
          <a:xfrm>
            <a:off x="395288" y="333375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>
                <a:latin typeface="Calibri" pitchFamily="34" charset="0"/>
              </a:rPr>
              <a:t>MERKEZİ KAFETERYA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147"/>
            <a:ext cx="4392488" cy="3180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68" y="3894752"/>
            <a:ext cx="4922339" cy="296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wın7\Desktop\yemekhane\IMG_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4813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wın7\Desktop\yemekhane\IMG_5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250824" y="733485"/>
            <a:ext cx="396113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Kampüs Kart, öğrenci yemek fiyatları </a:t>
            </a:r>
            <a:r>
              <a:rPr lang="tr-TR" smtClean="0">
                <a:latin typeface="Calibri" pitchFamily="34" charset="0"/>
              </a:rPr>
              <a:t>2TL   </a:t>
            </a:r>
            <a:r>
              <a:rPr lang="tr-TR" dirty="0" smtClean="0">
                <a:latin typeface="Calibri" pitchFamily="34" charset="0"/>
              </a:rPr>
              <a:t>Kampüs Karttan düşmektedir.</a:t>
            </a:r>
            <a:endParaRPr lang="tr-TR" dirty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Kampüs kartlarını ilk defa kullanacak olan öğrenciler öncelikle kartlarını 10:30-13:30 arasında </a:t>
            </a:r>
          </a:p>
          <a:p>
            <a:r>
              <a:rPr lang="tr-TR" dirty="0" smtClean="0">
                <a:latin typeface="Calibri" pitchFamily="34" charset="0"/>
              </a:rPr>
              <a:t>Öğrenci salonlarının önünde bulunan bankolardaki</a:t>
            </a:r>
          </a:p>
          <a:p>
            <a:r>
              <a:rPr lang="tr-TR" dirty="0" smtClean="0">
                <a:latin typeface="Calibri" pitchFamily="34" charset="0"/>
              </a:rPr>
              <a:t>Görevli personele güncelleme yaptırarak kullanacaklardır </a:t>
            </a:r>
            <a:endParaRPr lang="tr-TR" dirty="0">
              <a:latin typeface="Calibri" pitchFamily="34" charset="0"/>
            </a:endParaRPr>
          </a:p>
          <a:p>
            <a:endParaRPr lang="tr-TR" dirty="0">
              <a:latin typeface="Calibri" pitchFamily="34" charset="0"/>
            </a:endParaRPr>
          </a:p>
          <a:p>
            <a:endParaRPr lang="tr-TR" dirty="0">
              <a:latin typeface="Calibri" pitchFamily="34" charset="0"/>
            </a:endParaRPr>
          </a:p>
        </p:txBody>
      </p:sp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4572000" y="3429000"/>
            <a:ext cx="4392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smtClean="0">
                <a:latin typeface="Calibri" pitchFamily="34" charset="0"/>
              </a:rPr>
              <a:t>Kampüs Karta para </a:t>
            </a:r>
            <a:r>
              <a:rPr lang="tr-TR" smtClean="0">
                <a:latin typeface="Calibri" pitchFamily="34" charset="0"/>
              </a:rPr>
              <a:t>yükleme işlemini Ziraat bankasına ait  </a:t>
            </a:r>
            <a:r>
              <a:rPr lang="tr-TR" dirty="0" smtClean="0">
                <a:latin typeface="Calibri" pitchFamily="34" charset="0"/>
              </a:rPr>
              <a:t>ATM</a:t>
            </a:r>
            <a:r>
              <a:rPr lang="tr-TR" smtClean="0">
                <a:latin typeface="Calibri" pitchFamily="34" charset="0"/>
              </a:rPr>
              <a:t>’ den ( merkezi kafeterya önü, son durak kafe  karşısı)  </a:t>
            </a:r>
            <a:r>
              <a:rPr lang="tr-TR" dirty="0" smtClean="0">
                <a:latin typeface="Calibri" pitchFamily="34" charset="0"/>
              </a:rPr>
              <a:t>gerçekleştirebilirsiniz.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15365" name="5 Metin kutusu"/>
          <p:cNvSpPr txBox="1">
            <a:spLocks noChangeArrowheads="1"/>
          </p:cNvSpPr>
          <p:nvPr/>
        </p:nvSpPr>
        <p:spPr bwMode="auto">
          <a:xfrm>
            <a:off x="395288" y="333375"/>
            <a:ext cx="3672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Calibri" pitchFamily="34" charset="0"/>
              </a:rPr>
              <a:t>MERKEZİ KAFETERYA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79216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varlatılmış Dikdörtgen"/>
          <p:cNvSpPr/>
          <p:nvPr/>
        </p:nvSpPr>
        <p:spPr>
          <a:xfrm>
            <a:off x="6300788" y="3357563"/>
            <a:ext cx="1727200" cy="115093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Köşeleri Yuvarlanmış Dikdörtgen Belirtme Çizgisi"/>
          <p:cNvSpPr/>
          <p:nvPr/>
        </p:nvSpPr>
        <p:spPr>
          <a:xfrm>
            <a:off x="3779838" y="1196975"/>
            <a:ext cx="4248150" cy="1800225"/>
          </a:xfrm>
          <a:prstGeom prst="wedgeRoundRectCallout">
            <a:avLst>
              <a:gd name="adj1" fmla="val 35217"/>
              <a:gd name="adj2" fmla="val 677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Merkezi kafeteryada sunulan yemeklerin listesine üniversitenin web sayfasından ulaşabilirsiniz.</a:t>
            </a:r>
          </a:p>
        </p:txBody>
      </p:sp>
      <p:sp>
        <p:nvSpPr>
          <p:cNvPr id="16388" name="5 Metin kutusu"/>
          <p:cNvSpPr txBox="1">
            <a:spLocks noChangeArrowheads="1"/>
          </p:cNvSpPr>
          <p:nvPr/>
        </p:nvSpPr>
        <p:spPr bwMode="auto">
          <a:xfrm>
            <a:off x="395288" y="333375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 b="1" dirty="0">
                <a:latin typeface="Calibri" pitchFamily="34" charset="0"/>
              </a:rPr>
              <a:t>MERKEZİ KAFETERYA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WindowsXP\Belgelerim\Resimlerim\adsı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188"/>
            <a:ext cx="7799545" cy="60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Yuvarlatılmış Dikdörtgen"/>
          <p:cNvSpPr/>
          <p:nvPr/>
        </p:nvSpPr>
        <p:spPr>
          <a:xfrm>
            <a:off x="251520" y="4077072"/>
            <a:ext cx="7799545" cy="24183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Köşeleri Yuvarlanmış Dikdörtgen Belirtme Çizgisi"/>
          <p:cNvSpPr/>
          <p:nvPr/>
        </p:nvSpPr>
        <p:spPr>
          <a:xfrm>
            <a:off x="3191594" y="1600201"/>
            <a:ext cx="3900686" cy="1540768"/>
          </a:xfrm>
          <a:prstGeom prst="wedgeRoundRectCallout">
            <a:avLst>
              <a:gd name="adj1" fmla="val 6520"/>
              <a:gd name="adj2" fmla="val 1122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Merkezi kafeteryada sunulan yemeklerin listesine üniversitenin web sayfasından ulaşabilirsiniz.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Bu ayın yemek listesi şu şekilde: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http://www.cu.edu.tr/tr/images/hari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692150"/>
            <a:ext cx="8110538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916238" y="2492375"/>
            <a:ext cx="503237" cy="504825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459" name="3 Metin kutusu"/>
          <p:cNvSpPr txBox="1">
            <a:spLocks noChangeArrowheads="1"/>
          </p:cNvSpPr>
          <p:nvPr/>
        </p:nvSpPr>
        <p:spPr bwMode="auto">
          <a:xfrm>
            <a:off x="1042988" y="260350"/>
            <a:ext cx="698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latin typeface="Calibri" pitchFamily="34" charset="0"/>
              </a:rPr>
              <a:t>MERKEZİ KAFETARYA ULAŞIM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flipH="1">
            <a:off x="457200" y="692696"/>
            <a:ext cx="8291264" cy="1224136"/>
          </a:xfrm>
        </p:spPr>
        <p:txBody>
          <a:bodyPr/>
          <a:lstStyle/>
          <a:p>
            <a:r>
              <a:rPr lang="tr-TR" sz="3600" dirty="0" smtClean="0"/>
              <a:t>MERKEZİ KAFETERYA</a:t>
            </a:r>
            <a:br>
              <a:rPr lang="tr-TR" sz="3600" dirty="0" smtClean="0"/>
            </a:br>
            <a:r>
              <a:rPr lang="tr-TR" sz="3600" dirty="0" smtClean="0"/>
              <a:t>KONGRE MERKEZİ ŞUBESİ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smtClean="0"/>
              <a:t>KONGRE </a:t>
            </a:r>
            <a:r>
              <a:rPr lang="tr-TR" sz="2400" dirty="0"/>
              <a:t>MERKEZİNDE BULUNAN ŞUBEMİZDE SAAT 11:30-13:30 ARASI YEMEK SERVİSİ SUNULMAKTA </a:t>
            </a:r>
            <a:r>
              <a:rPr lang="tr-TR" sz="2400" dirty="0" smtClean="0"/>
              <a:t>OLUP, BU </a:t>
            </a:r>
            <a:r>
              <a:rPr lang="tr-TR" sz="2400" dirty="0"/>
              <a:t>SAATLER ARASI İLAHİYAT FAKÜLTESİNDEN OTOMOTİV MÜHENDİSLİĞİNE KADAR OLAN GÜZERGÂHTA RİNG SERVİSİ HİZMET VERMEKTEDİR.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95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198</Words>
  <Application>Microsoft Office PowerPoint</Application>
  <PresentationFormat>Ekran Gösterisi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MERKEZİ KAFETERYA KONGRE MERKEZİ ŞUBESİ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wın7</dc:creator>
  <cp:lastModifiedBy>Şeref</cp:lastModifiedBy>
  <cp:revision>33</cp:revision>
  <dcterms:created xsi:type="dcterms:W3CDTF">2013-09-12T10:07:16Z</dcterms:created>
  <dcterms:modified xsi:type="dcterms:W3CDTF">2019-09-10T08:06:47Z</dcterms:modified>
</cp:coreProperties>
</file>