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6" r:id="rId2"/>
    <p:sldId id="331" r:id="rId3"/>
    <p:sldId id="317" r:id="rId4"/>
    <p:sldId id="332" r:id="rId5"/>
    <p:sldId id="333" r:id="rId6"/>
    <p:sldId id="296" r:id="rId7"/>
    <p:sldId id="320" r:id="rId8"/>
    <p:sldId id="324" r:id="rId9"/>
    <p:sldId id="334" r:id="rId10"/>
    <p:sldId id="297" r:id="rId11"/>
    <p:sldId id="314" r:id="rId12"/>
    <p:sldId id="328" r:id="rId13"/>
    <p:sldId id="340" r:id="rId14"/>
    <p:sldId id="341" r:id="rId15"/>
    <p:sldId id="339" r:id="rId16"/>
    <p:sldId id="299" r:id="rId17"/>
    <p:sldId id="338" r:id="rId18"/>
    <p:sldId id="307" r:id="rId19"/>
    <p:sldId id="336" r:id="rId20"/>
    <p:sldId id="335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41396C-7BF1-4F8D-9FA7-C640A6AF75B4}" type="datetimeFigureOut">
              <a:rPr lang="tr-TR"/>
              <a:pPr>
                <a:defRPr/>
              </a:pPr>
              <a:t>09.09.2019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F86428-3CE2-441C-9A85-4E9C79E2DE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318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154B-43CA-494D-8735-43280A59A1BB}" type="datetimeFigureOut">
              <a:rPr lang="tr-TR"/>
              <a:pPr>
                <a:defRPr/>
              </a:pPr>
              <a:t>09.09.2019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E5BD0-70F5-464A-802D-CF8A158316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8DD1E-146E-4866-9F1D-3780B7AF060D}" type="datetimeFigureOut">
              <a:rPr lang="tr-TR"/>
              <a:pPr>
                <a:defRPr/>
              </a:pPr>
              <a:t>09.09.2019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58E41-D7B6-477F-871A-396C364F31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AEB6-A983-4AA5-BCAB-6C93299C8291}" type="datetimeFigureOut">
              <a:rPr lang="tr-TR"/>
              <a:pPr>
                <a:defRPr/>
              </a:pPr>
              <a:t>09.09.2019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9335-503F-4913-807D-5A2F8C59FEB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DDA9-9DDB-42D2-AB54-74DF067B0494}" type="datetimeFigureOut">
              <a:rPr lang="tr-TR"/>
              <a:pPr>
                <a:defRPr/>
              </a:pPr>
              <a:t>09.09.2019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AB5EF-ACFE-48D3-A234-01F375865A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2FD6-AA3A-445F-A75C-230D41A1C1B4}" type="datetimeFigureOut">
              <a:rPr lang="tr-TR"/>
              <a:pPr>
                <a:defRPr/>
              </a:pPr>
              <a:t>09.09.2019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2E70-EF91-48B7-AB41-970C9675C1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F4F87-810B-4358-9BB2-321B558AF73E}" type="datetimeFigureOut">
              <a:rPr lang="tr-TR"/>
              <a:pPr>
                <a:defRPr/>
              </a:pPr>
              <a:t>09.09.2019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61D3-E250-4EAF-9135-C850F93C0E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FCC13-2FB3-4B7B-8A96-2CB182930FFE}" type="datetimeFigureOut">
              <a:rPr lang="tr-TR"/>
              <a:pPr>
                <a:defRPr/>
              </a:pPr>
              <a:t>09.09.2019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1985-1195-4081-B302-91110751B6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BD19B-9AAD-495E-B40E-C3AE383B22E9}" type="datetimeFigureOut">
              <a:rPr lang="tr-TR"/>
              <a:pPr>
                <a:defRPr/>
              </a:pPr>
              <a:t>09.09.2019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6E140-4418-48A8-ACFF-F78E10204E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B9EF7-7B1A-4144-966D-BAAD1D2648F4}" type="datetimeFigureOut">
              <a:rPr lang="tr-TR"/>
              <a:pPr>
                <a:defRPr/>
              </a:pPr>
              <a:t>09.09.2019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F60A-E956-47A1-80A3-376C7BBCA2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74FE-05D8-462A-83E0-8874DD67BDAB}" type="datetimeFigureOut">
              <a:rPr lang="tr-TR"/>
              <a:pPr>
                <a:defRPr/>
              </a:pPr>
              <a:t>09.09.2019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A6E44-109B-4684-A86E-A9E1DC3AEC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CA81D-B0A7-449A-B8EA-AEB693F97BBB}" type="datetimeFigureOut">
              <a:rPr lang="tr-TR"/>
              <a:pPr>
                <a:defRPr/>
              </a:pPr>
              <a:t>09.09.2019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5465-8938-4FED-B474-39E89974FB4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A8FED3-CD6E-46E5-ACE1-8D09E9BA9105}" type="datetimeFigureOut">
              <a:rPr lang="tr-TR"/>
              <a:pPr>
                <a:defRPr/>
              </a:pPr>
              <a:t>09.09.2019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B02B1E-6A85-4F09-99CA-22CF4485E06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u.edu.t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58F6A342-2AE1-4B17-BBE5-7A009805B1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r="7231" b="1"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138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library.cu.edu.tr/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437112"/>
            <a:ext cx="3695675" cy="1944215"/>
          </a:xfrm>
        </p:spPr>
        <p:txBody>
          <a:bodyPr anchor="ctr"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sitemizden kütüphane hizmetleri ve kaynaklarının kullanımı konusunda tüm bilgilere erişebilirsiniz.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725214" y="1204108"/>
            <a:ext cx="2002054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6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Süreli</a:t>
            </a:r>
            <a:r>
              <a:rPr lang="en-US" sz="36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Yayınlar</a:t>
            </a:r>
            <a:endParaRPr lang="en-US" sz="3600" b="1" i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538067" y="3284984"/>
            <a:ext cx="2377749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Kütüphanemizde           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e-dergilerin dışında 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yabancı akademik </a:t>
            </a:r>
            <a:r>
              <a:rPr lang="tr-T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dergilerle birlikte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Türkçe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kültür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sanat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edebiyat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alanlarda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süreli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yayınlar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bulunmaktadır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4B5A740-5CAA-491B-A32E-1786527AC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63" y="952500"/>
            <a:ext cx="5789517" cy="52848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</a:t>
            </a:r>
            <a:r>
              <a:rPr lang="en-US" sz="4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en-US" sz="4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F563DD76-9C8A-4659-89A9-396D9D4E0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3999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</a:t>
            </a:r>
            <a:r>
              <a:rPr lang="en-US" sz="4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en-US" sz="4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xmlns="" id="{DD93D8C8-A551-46F6-8A64-D819BA598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</a:t>
            </a:r>
            <a:r>
              <a:rPr lang="en-US" sz="4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en-US" sz="4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93CB0CB8-6DA3-42AB-B19B-0C0E46FAF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7" y="1556792"/>
            <a:ext cx="9144000" cy="44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</a:t>
            </a:r>
            <a:r>
              <a:rPr lang="en-US" sz="4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en-US" sz="4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9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Kütüphane Kablosuz Ağı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8067" y="3355130"/>
            <a:ext cx="2506882" cy="2738166"/>
          </a:xfrm>
        </p:spPr>
        <p:txBody>
          <a:bodyPr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Kullanıcılarımız kendi (ÇÜBİS) şifreleriyle kütüphanemizdeki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kablosuz ağa bağlanarak elektronik kaynaklarımıza erişebilmektedirler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91D485AC-BA8B-4E62-A73C-7E9591110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49" y="952500"/>
            <a:ext cx="5919539" cy="514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05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04108"/>
            <a:ext cx="2115708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DANIŞMA BİRİMİ</a:t>
            </a:r>
          </a:p>
        </p:txBody>
      </p:sp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538067" y="3355130"/>
            <a:ext cx="2377749" cy="2738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birimde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sözlükler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yografik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ansiklopediler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vb.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almaktadır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ödünç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verilmez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sadece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kullanılır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birimde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araştırmacı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kullanıcılara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kütüphaneden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yararlanma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kaynak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sağlama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bibliyografya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yayın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tarama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hizmetleri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okuyucu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verilmektedir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EE830D75-51E3-4899-9376-38D1D237A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52500"/>
            <a:ext cx="5832648" cy="52848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xmlns="" id="{C08102DC-8295-498F-B111-FADC1FC9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Eserler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Birimi</a:t>
            </a:r>
            <a:r>
              <a:rPr lang="en-US" sz="3700" dirty="0"/>
              <a:t/>
            </a:r>
            <a:br>
              <a:rPr lang="en-US" sz="3700" dirty="0"/>
            </a:br>
            <a:endParaRPr lang="en-US" sz="3700" dirty="0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91490" y="2575033"/>
            <a:ext cx="3840085" cy="4282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bölümdür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70 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yazması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harfli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bulunmaktadır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Eserlerin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listesi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sayfasında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 almaktadır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birimde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verilmektedir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FD703CFE-9E1F-4274-B66D-A723075A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2" r="26672" b="-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8858" y="1573586"/>
            <a:ext cx="684193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Kütüphanelerarası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İşbirliği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Fotokopi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Hizmetleri</a:t>
            </a:r>
            <a:endParaRPr lang="en-US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178858" y="3060017"/>
            <a:ext cx="6841938" cy="2601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Kütüphanemiz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yurt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yurt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bağlantılarıyla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ödünç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fotokopi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hizmetlerini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vermektedir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ANKOS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geliştirilen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KİTS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Kütüphanelerarası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İşbirliği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üzerinden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araştırmacılarımızın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talepleri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karşılanmaktadır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xmlns="" id="{A9616D99-AEFB-4C95-84EF-5DEC698D92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xmlns="" id="{D0F97023-F626-4FC5-8C2D-753B5C7F4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113971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9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YERLEŞİM PLANI</a:t>
            </a:r>
            <a:r>
              <a:rPr lang="en-US" sz="1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E54006F1-BF44-465B-96BB-1F88FC69A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75227"/>
            <a:ext cx="8502064" cy="4890197"/>
          </a:xfrm>
          <a:prstGeom prst="rect">
            <a:avLst/>
          </a:prstGeom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571500" y="3141663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20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Kütüphanenin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Açık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Saatler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91490" y="2575034"/>
            <a:ext cx="3840085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Pazartesi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08:00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22:00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Cumartesi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10:00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16:00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 ve Yaz </a:t>
            </a:r>
            <a:r>
              <a:rPr lang="tr-T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Pazartesi – Cuma        08:00 – 17:00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Cumartesi – Pazar       </a:t>
            </a:r>
            <a:r>
              <a:rPr lang="tr-T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Kapalı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36E4B76D-8098-4066-8F02-126B9AE5E8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5" r="23469" b="-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40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KÜTÜPHANEMİZİN KONUMU</a:t>
            </a:r>
            <a:endParaRPr lang="en-US" sz="4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9" y="1628800"/>
            <a:ext cx="8412480" cy="4974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Üyelik</a:t>
            </a:r>
            <a:endParaRPr lang="en-US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628650" y="2057400"/>
            <a:ext cx="7886700" cy="3871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dirty="0">
              <a:latin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Üniversite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kaydı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sırasındaki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alınan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bilgileriniz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kütüphanemiz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sistemine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girilmektedir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İşleri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Daire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Başkanlığı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kayıt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işlemlerini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tamamladıktan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kayıt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yaptırmış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öğrencilerimizin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tümü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otomasyon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sistemine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üye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aktarıl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maktadır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Aktarma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işleminden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isteyen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öğrencilerimiz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kütüphanemize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gelerek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ödünç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verme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birimine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kimlik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kartlarını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gösterip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üyeliklerini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hale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getirebilirler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Üyelik </a:t>
            </a:r>
            <a:r>
              <a:rPr lang="tr-T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ücretsiz</a:t>
            </a:r>
            <a:r>
              <a:rPr lang="tr-T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yapılmaktadır.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latin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Ödünç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Alma </a:t>
            </a: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Koşulları</a:t>
            </a:r>
            <a:endParaRPr lang="en-US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628650" y="2057400"/>
            <a:ext cx="7886700" cy="3871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süreyle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ödünç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alabilirler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Ödünç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işlemleri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sırasında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kimlik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kartınızın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yanınızda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bulunması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Ödünç alınan kaynaklar b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aşkası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ayırtılmamışsa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uzatımı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abilmektedir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Başvuru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kaynakları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yayınlar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harfli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eserler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ödünç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verilmezler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Kitap eki olan CD’lerin bir kopyası ödünç verilmektedir.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yayınlar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sadece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slayt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renkli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süreyle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okuyucuya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ödünç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verilebilir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Okuyucu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sonunda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aldığı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yayını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etmediği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durumda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kayıp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başlatılır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kütüphane yönergesi ile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hükümleri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uygulanır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okuyuculara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tekrar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verilmez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Zamanında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getirilmeyen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kitaplar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geciken her bir kitaba her gün için 4 (dört) gün kitap  alamama yaptırımı uygulanır.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Ödünç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Alma </a:t>
            </a: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Koşulları</a:t>
            </a:r>
            <a:endParaRPr lang="en-US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628650" y="2057400"/>
            <a:ext cx="7886700" cy="3871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latin typeface="+mn-lt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Ödünç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alınan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kaynak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zarar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gördüğünde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kaybedildiğinde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Yıpratılan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kaybedilen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materyali</a:t>
            </a:r>
            <a:r>
              <a:rPr lang="tr-T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öncelikle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piyasadan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aynısı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baskısı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temin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ettirilir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Yıpratılan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kitabın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aynısı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bulunamıyorsa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değerde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aldırılır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Kaybedilen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materyal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kullanıcı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duruma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dilekçeyi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Daire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Başkanlığı’na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tarihten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itibaren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varsa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geciktirme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cezası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durdurulur</a:t>
            </a:r>
            <a:r>
              <a:rPr lang="en-US" sz="2100" dirty="0">
                <a:latin typeface="+mn-lt"/>
              </a:rPr>
              <a:t>.</a:t>
            </a:r>
            <a:endParaRPr lang="en-US" sz="2100" b="1" dirty="0"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dirty="0"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dirty="0"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Kaynaklarına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Erişim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91490" y="2575034"/>
            <a:ext cx="3840085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Katalog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terminallerinden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koleksiyonu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anahtar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adından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Libra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Otomasyon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Programı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taranabilir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dışından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internet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üzerinden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kaynaklarını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taramak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elektronik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kaynaklara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erişim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mümkündür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içerisinden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üzerinden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kütüphanemizde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bulunan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tezlere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yayınlara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eserlerin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bibliyografik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bilgilerine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ulaşılabilir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DE170884-7B07-4534-B60F-3E22830FCD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32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Kütüphane</a:t>
            </a:r>
            <a:r>
              <a:rPr lang="en-US" sz="4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Kaynaklarına</a:t>
            </a:r>
            <a:r>
              <a:rPr lang="en-US" sz="4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Erişim</a:t>
            </a:r>
            <a:endParaRPr lang="en-US" sz="4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9A936A6F-1C09-494F-84E7-F58FA8A84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799"/>
            <a:ext cx="8663496" cy="48965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0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Kütüphane</a:t>
            </a:r>
            <a:r>
              <a:rPr lang="en-US" sz="4000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Kaynaklarına</a:t>
            </a:r>
            <a:r>
              <a:rPr lang="en-US" sz="4000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Erişim</a:t>
            </a:r>
            <a:endParaRPr lang="en-US" sz="4000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F54FBA2-568A-43C2-955B-0A2B6AE1C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5" y="1628800"/>
            <a:ext cx="8667837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94189BA1-2E4C-4F13-87BA-B5FB95D8F0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6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06708" y="3734093"/>
            <a:ext cx="3709553" cy="1375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Kütüphane Kaynaklarına Erişim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521</Words>
  <Application>Microsoft Office PowerPoint</Application>
  <PresentationFormat>Ekran Gösterisi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https://library.cu.edu.tr/</vt:lpstr>
      <vt:lpstr>Kütüphanenin Açık Olduğu Saatler</vt:lpstr>
      <vt:lpstr>Üyelik</vt:lpstr>
      <vt:lpstr>Ödünç Alma Koşulları</vt:lpstr>
      <vt:lpstr>Ödünç Alma Koşulları</vt:lpstr>
      <vt:lpstr>Kütüphane Kaynaklarına Erişim</vt:lpstr>
      <vt:lpstr>Kütüphane Kaynaklarına Erişim</vt:lpstr>
      <vt:lpstr>PowerPoint Sunusu</vt:lpstr>
      <vt:lpstr>PowerPoint Sunusu</vt:lpstr>
      <vt:lpstr>Süreli Yayınlar</vt:lpstr>
      <vt:lpstr>Elektronik Kaynaklar</vt:lpstr>
      <vt:lpstr>Elektronik Kaynaklar</vt:lpstr>
      <vt:lpstr>Elektronik Kaynaklar</vt:lpstr>
      <vt:lpstr>Elektronik Kaynaklar</vt:lpstr>
      <vt:lpstr>Kütüphane Kablosuz Ağı</vt:lpstr>
      <vt:lpstr>DANIŞMA BİRİMİ</vt:lpstr>
      <vt:lpstr>Eski Eserler Birimi </vt:lpstr>
      <vt:lpstr>Kütüphanelerarası İşbirliği ve Fotokopi Hizmetleri</vt:lpstr>
      <vt:lpstr> YERLEŞİM PLANI </vt:lpstr>
      <vt:lpstr>KÜTÜPHANEMİZİN KONUMU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http://library.cu.edu.tr/</dc:title>
  <dc:creator>mehmet ferah</dc:creator>
  <cp:lastModifiedBy>Şeref</cp:lastModifiedBy>
  <cp:revision>42</cp:revision>
  <dcterms:created xsi:type="dcterms:W3CDTF">2019-09-06T07:35:16Z</dcterms:created>
  <dcterms:modified xsi:type="dcterms:W3CDTF">2019-09-09T13:30:21Z</dcterms:modified>
</cp:coreProperties>
</file>