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40"/>
  </p:notesMasterIdLst>
  <p:sldIdLst>
    <p:sldId id="256" r:id="rId2"/>
    <p:sldId id="330" r:id="rId3"/>
    <p:sldId id="258" r:id="rId4"/>
    <p:sldId id="299" r:id="rId5"/>
    <p:sldId id="300" r:id="rId6"/>
    <p:sldId id="340" r:id="rId7"/>
    <p:sldId id="341" r:id="rId8"/>
    <p:sldId id="342" r:id="rId9"/>
    <p:sldId id="337" r:id="rId10"/>
    <p:sldId id="338" r:id="rId11"/>
    <p:sldId id="331" r:id="rId12"/>
    <p:sldId id="319" r:id="rId13"/>
    <p:sldId id="329" r:id="rId14"/>
    <p:sldId id="343" r:id="rId15"/>
    <p:sldId id="344" r:id="rId16"/>
    <p:sldId id="323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33" r:id="rId28"/>
    <p:sldId id="304" r:id="rId29"/>
    <p:sldId id="309" r:id="rId30"/>
    <p:sldId id="32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78629" autoAdjust="0"/>
  </p:normalViewPr>
  <p:slideViewPr>
    <p:cSldViewPr>
      <p:cViewPr varScale="1">
        <p:scale>
          <a:sx n="124" d="100"/>
          <a:sy n="124" d="100"/>
        </p:scale>
        <p:origin x="27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50A1B4-AB40-412E-8E7C-2123F4978721}" type="datetimeFigureOut">
              <a:rPr lang="tr-TR"/>
              <a:pPr>
                <a:defRPr/>
              </a:pPr>
              <a:t>11.9.2019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4D9CCB8-A531-4A7B-8D3F-42D6D36AA6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10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378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61CEA-24AC-4697-9056-21E8E13504CC}" type="slidenum">
              <a:rPr lang="tr-TR" altLang="tr-TR"/>
              <a:pPr/>
              <a:t>37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2EACD-9F3C-46A5-9AF0-DC1BB10D8E44}" type="slidenum">
              <a:rPr lang="tr-TR" altLang="tr-TR"/>
              <a:pPr/>
              <a:t>9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9CCB8-A531-4A7B-8D3F-42D6D36AA649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32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DAE762-CC33-4C9B-9C98-435D33622B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297F0-5B40-4C3B-8EE6-0DD2FDC1D3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3A1D-CFFD-43D4-A36A-0B4BD48609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DE09-FC33-471E-A325-D9C718F0F5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64F85-955D-4821-91A0-28D96DB8B2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6E7E-A5E6-4363-9664-67386635EE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9FB4-A5C2-40AC-AE8C-441BCA6DCF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DE9E-A7A5-4D52-8854-2C315C81F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A35E-283D-4A17-85D5-159AB79178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3620-CF80-4B79-9A23-443EE61BDF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7097-D107-48C2-9B12-94240DA7AA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1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850A07E-6ED6-4B8E-9D8F-672D624412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4500" b="1" dirty="0">
                <a:latin typeface="Agency FB" pitchFamily="34" charset="0"/>
              </a:rPr>
              <a:t>ÇUKUROVA ÜNİVERSİTESİ</a:t>
            </a:r>
            <a:br>
              <a:rPr lang="tr-TR" altLang="tr-TR" sz="4500" b="1" dirty="0">
                <a:latin typeface="Agency FB" pitchFamily="34" charset="0"/>
              </a:rPr>
            </a:br>
            <a:r>
              <a:rPr lang="tr-TR" altLang="tr-TR" sz="4500" b="1" dirty="0">
                <a:latin typeface="Agency FB" pitchFamily="34" charset="0"/>
              </a:rPr>
              <a:t>ÖĞRENCİ FAALİYETLERİ BİRİMİ</a:t>
            </a:r>
          </a:p>
        </p:txBody>
      </p:sp>
      <p:pic>
        <p:nvPicPr>
          <p:cNvPr id="5" name="4 Resim" descr="WhatsApp Image 2018-09-04 at 08.32.45 (1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569069"/>
            <a:ext cx="5715000" cy="42889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Öğrenci Faaliyetleri Birimi Etkinliklerinden Örnekler</a:t>
            </a:r>
          </a:p>
        </p:txBody>
      </p:sp>
      <p:pic>
        <p:nvPicPr>
          <p:cNvPr id="4098" name="Picture 2" descr="H:\nöroloji\nörogenetik afi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54809"/>
            <a:ext cx="3733800" cy="522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Öğrenci Faaliyetleri Birimi Etkinliklerinden Örnekler</a:t>
            </a:r>
            <a:endParaRPr lang="tr-TR" sz="2400" dirty="0"/>
          </a:p>
        </p:txBody>
      </p:sp>
      <p:pic>
        <p:nvPicPr>
          <p:cNvPr id="1026" name="Picture 2" descr="C:\Users\user\Desktop\Yeni klasör\28167319_968955653280677_3503020572282484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05000"/>
            <a:ext cx="344423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Faaliyetleri Birimi Etkinliklerinden Örnekler</a:t>
            </a:r>
          </a:p>
        </p:txBody>
      </p:sp>
      <p:pic>
        <p:nvPicPr>
          <p:cNvPr id="5122" name="Picture 2" descr="\\MYCLOUDPR2100\havuz\2019 yapılan işler\2019 tiyatro festivali\tv rek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934200" cy="490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Başlık 1"/>
          <p:cNvSpPr txBox="1">
            <a:spLocks/>
          </p:cNvSpPr>
          <p:nvPr/>
        </p:nvSpPr>
        <p:spPr bwMode="auto">
          <a:xfrm>
            <a:off x="1522413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altLang="tr-TR" sz="25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2050" name="Picture 2" descr="C:\Users\user\Desktop\Yeni klasör\60202436_2729550097071894_70696274131639336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41487"/>
            <a:ext cx="3491466" cy="504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Başlık 1"/>
          <p:cNvSpPr txBox="1">
            <a:spLocks/>
          </p:cNvSpPr>
          <p:nvPr/>
        </p:nvSpPr>
        <p:spPr bwMode="auto">
          <a:xfrm>
            <a:off x="1522413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altLang="tr-TR" sz="25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6146" name="Picture 2" descr="C:\Users\user\Desktop\Yeni klasör\MSq5sKVAl3VFpQOije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581400" cy="506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Başlık 1"/>
          <p:cNvSpPr txBox="1">
            <a:spLocks/>
          </p:cNvSpPr>
          <p:nvPr/>
        </p:nvSpPr>
        <p:spPr bwMode="auto">
          <a:xfrm>
            <a:off x="1522413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altLang="tr-TR" sz="25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7170" name="Picture 2" descr="C:\Users\user\Desktop\Yeni klasör\ferPq3rMCbERZe3E9t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3657600" cy="5172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3074" name="Picture 2" descr="C:\Users\user\Desktop\Yeni klasör\Ekran Alıntıs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3505200" cy="4705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8194" name="Picture 2" descr="C:\Users\user\Desktop\Yeni klasör\WhatsApp Image 2019-09-06 at 14.20.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348400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9218" name="Picture 2" descr="C:\Users\user\Desktop\Yeni klasör\WhatsApp Image 2019-09-06 at 14.21.3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3733800" cy="486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0242" name="Picture 2" descr="C:\Users\user\Desktop\Yeni klasör\WhatsApp Image 2019-09-06 at 14.22.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3352800" cy="4869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4500" b="1" dirty="0">
                <a:latin typeface="Agency FB" pitchFamily="34" charset="0"/>
              </a:rPr>
              <a:t>ÇUKUROVA ÜNİVERSİTESİ</a:t>
            </a:r>
            <a:br>
              <a:rPr lang="tr-TR" altLang="tr-TR" sz="4500" b="1" dirty="0">
                <a:latin typeface="Agency FB" pitchFamily="34" charset="0"/>
              </a:rPr>
            </a:br>
            <a:r>
              <a:rPr lang="tr-TR" altLang="tr-TR" sz="4500" b="1" dirty="0">
                <a:latin typeface="Agency FB" pitchFamily="34" charset="0"/>
              </a:rPr>
              <a:t>ÖĞRENCİ FAALİYETLERİ BİRİMİ</a:t>
            </a:r>
          </a:p>
        </p:txBody>
      </p:sp>
      <p:pic>
        <p:nvPicPr>
          <p:cNvPr id="4" name="3 Resim" descr="WhatsApp Image 2018-09-04 at 08.32.45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971800"/>
            <a:ext cx="3200400" cy="2401801"/>
          </a:xfrm>
          <a:prstGeom prst="rect">
            <a:avLst/>
          </a:prstGeom>
        </p:spPr>
      </p:pic>
      <p:pic>
        <p:nvPicPr>
          <p:cNvPr id="6" name="5 Resim" descr="WhatsApp Image 2018-09-04 at 08.32.45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971800"/>
            <a:ext cx="3200399" cy="24018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2895600" y="563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ÖGRENCİ KULÜP OFİSLERİ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1266" name="Picture 2" descr="C:\Users\user\Desktop\Yeni klasör\WhatsApp Image 2019-09-06 at 14.23.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3062288" cy="4397888"/>
          </a:xfrm>
          <a:prstGeom prst="rect">
            <a:avLst/>
          </a:prstGeom>
          <a:noFill/>
        </p:spPr>
      </p:pic>
      <p:pic>
        <p:nvPicPr>
          <p:cNvPr id="11267" name="Picture 3" descr="C:\Users\user\Desktop\Yeni klasör\WhatsApp Image 2019-09-06 at 14.31.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048000" cy="428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2290" name="Picture 2" descr="C:\Users\user\Desktop\Yeni klasör\WhatsApp Image 2019-09-06 at 14.24.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182" y="1752600"/>
            <a:ext cx="3321466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3314" name="Picture 2" descr="C:\Users\user\Desktop\Yeni klasör\WhatsApp Image 2019-09-06 at 14.26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15895"/>
            <a:ext cx="4109046" cy="5242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4338" name="Picture 2" descr="C:\Users\user\Desktop\Yeni klasör\WhatsApp Image 2019-09-06 at 14.26.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335854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5362" name="Picture 2" descr="C:\Users\user\Desktop\Yeni klasör\WhatsApp Image 2019-09-06 at 14.27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10117"/>
            <a:ext cx="3733800" cy="5247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6386" name="Picture 2" descr="C:\Users\user\Desktop\Yeni klasör\WhatsApp Image 2019-09-06 at 14.29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3724274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17410" name="Picture 2" descr="C:\Users\user\Desktop\Yeni klasör\WhatsApp Image 2019-09-06 at 14.29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62125"/>
            <a:ext cx="3580670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5" name="4 Resim" descr="hayvan dostları afiş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00356"/>
            <a:ext cx="3733800" cy="52270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pic>
        <p:nvPicPr>
          <p:cNvPr id="7" name="6 Resim" descr="IMG_7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3733800" cy="2489200"/>
          </a:xfrm>
          <a:prstGeom prst="rect">
            <a:avLst/>
          </a:prstGeom>
        </p:spPr>
      </p:pic>
      <p:pic>
        <p:nvPicPr>
          <p:cNvPr id="8" name="7 Resim" descr="IMG_6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600200"/>
            <a:ext cx="3733800" cy="2489445"/>
          </a:xfrm>
          <a:prstGeom prst="rect">
            <a:avLst/>
          </a:prstGeom>
        </p:spPr>
      </p:pic>
      <p:pic>
        <p:nvPicPr>
          <p:cNvPr id="9" name="8 Resim" descr="IMG_72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114800"/>
            <a:ext cx="3733800" cy="2666999"/>
          </a:xfrm>
          <a:prstGeom prst="rect">
            <a:avLst/>
          </a:prstGeom>
        </p:spPr>
      </p:pic>
      <p:pic>
        <p:nvPicPr>
          <p:cNvPr id="10" name="9 Resim" descr="IMG_60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518" y="4122804"/>
            <a:ext cx="3733800" cy="26589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215093_1851253353601_1008760690_2095083_8365980_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362200"/>
            <a:ext cx="3352800" cy="3962400"/>
          </a:xfrm>
        </p:spPr>
      </p:pic>
      <p:pic>
        <p:nvPicPr>
          <p:cNvPr id="20483" name="Picture 9" descr="168924_10150102195794925_575934924_6059499_7899876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Başlık 1"/>
          <p:cNvSpPr txBox="1">
            <a:spLocks/>
          </p:cNvSpPr>
          <p:nvPr/>
        </p:nvSpPr>
        <p:spPr bwMode="auto">
          <a:xfrm>
            <a:off x="1522413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altLang="tr-TR" sz="25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1295400" y="1828800"/>
            <a:ext cx="52578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Kansere Gülümse Kulübü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br>
              <a:rPr lang="tr-TR" altLang="tr-TR" sz="1800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tr-TR" altLang="tr-TR" sz="1800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altLang="tr-TR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Öğrencilere yönelik her türlü sosyal ve kültürel faaliyetleri koordine etmek amacıyla kurulan Öğrenci Faaliyetleri Birimi;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tr-TR" altLang="tr-TR" sz="1600" b="1"/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tr-TR" altLang="tr-TR" sz="1800" b="1">
                <a:ea typeface="Verdana" pitchFamily="34" charset="0"/>
                <a:cs typeface="Verdana" pitchFamily="34" charset="0"/>
              </a:rPr>
              <a:t>Öğrenci kulüplerinin </a:t>
            </a:r>
            <a:r>
              <a:rPr lang="en-US" altLang="tr-TR" sz="1800" b="1">
                <a:ea typeface="Verdana" pitchFamily="34" charset="0"/>
                <a:cs typeface="Verdana" pitchFamily="34" charset="0"/>
              </a:rPr>
              <a:t>faaliyetlerini </a:t>
            </a:r>
            <a:r>
              <a:rPr lang="tr-TR" altLang="tr-TR" sz="1800" b="1">
                <a:ea typeface="Verdana" pitchFamily="34" charset="0"/>
                <a:cs typeface="Verdana" pitchFamily="34" charset="0"/>
              </a:rPr>
              <a:t> </a:t>
            </a:r>
            <a:r>
              <a:rPr lang="en-US" altLang="tr-TR" sz="1800" b="1">
                <a:ea typeface="Verdana" pitchFamily="34" charset="0"/>
                <a:cs typeface="Verdana" pitchFamily="34" charset="0"/>
              </a:rPr>
              <a:t>yürütür</a:t>
            </a:r>
            <a:r>
              <a:rPr lang="tr-TR" altLang="tr-TR" sz="1800" b="1"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tr-TR" altLang="tr-TR" sz="1800" b="1">
                <a:ea typeface="Verdana" pitchFamily="34" charset="0"/>
                <a:cs typeface="Verdana" pitchFamily="34" charset="0"/>
              </a:rPr>
              <a:t>Öğrencilerin, kampüs yaşamına, topluma, çevreye ve doğaya karşı sorumluluklarını geliştirmelerini sağlayacak projeler üretir ve öğrenci kulüpleri tarafından önerilen projeleri değerlendirir.</a:t>
            </a: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tr-TR" altLang="tr-TR" sz="180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tr-TR" altLang="tr-TR" sz="150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1295400" y="1828800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Hayvan Dostları Kulübü</a:t>
            </a:r>
          </a:p>
        </p:txBody>
      </p:sp>
      <p:pic>
        <p:nvPicPr>
          <p:cNvPr id="7" name="6 İçerik Yer Tutucusu" descr="hayvan dostları afişiAA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469369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İçerik Yer Tutucusu 3" descr="C:\Users\Samsung\Desktop\arpalıktan günaydı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438400"/>
            <a:ext cx="4114800" cy="3703638"/>
          </a:xfrm>
        </p:spPr>
      </p:pic>
      <p:pic>
        <p:nvPicPr>
          <p:cNvPr id="23555" name="Picture 8" descr="çüdak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384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 bwMode="auto">
          <a:xfrm>
            <a:off x="1295400" y="1828800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Dağcılık Kulübü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İçerik Yer Tutucusu 3" descr="C:\Users\Samsung\Desktop\ALADAĞLAR 5 İP BOYLU ALPİNSPOR\IMG_286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057400"/>
            <a:ext cx="3429000" cy="4418013"/>
          </a:xfrm>
        </p:spPr>
      </p:pic>
      <p:pic>
        <p:nvPicPr>
          <p:cNvPr id="24579" name="Resim 4" descr="C:\Users\Samsung\Desktop\ALADAĞLAR 5 İP BOYLU ALPİNSPOR\IMG_2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1295400" y="1598613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Dağcılık Kulübü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Users\User\Desktop\Masaüstü Yedek\KULÜP ETKİNLİKLERİ\go turnuvası\IMG_1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362200"/>
            <a:ext cx="3657600" cy="3560763"/>
          </a:xfrm>
          <a:noFill/>
        </p:spPr>
      </p:pic>
      <p:pic>
        <p:nvPicPr>
          <p:cNvPr id="26627" name="Picture 6" descr="C:\Users\User\Desktop\Masaüstü Yedek\KULÜP ETKİNLİKLERİ\go turnuvası\10271492_775339575818382_354003795464445198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0386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1295400" y="1828800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 err="1">
                <a:solidFill>
                  <a:schemeClr val="tx2"/>
                </a:solidFill>
              </a:rPr>
              <a:t>Go</a:t>
            </a:r>
            <a:r>
              <a:rPr lang="tr-TR" altLang="tr-TR" sz="2400" b="1" kern="0" dirty="0">
                <a:solidFill>
                  <a:schemeClr val="tx2"/>
                </a:solidFill>
              </a:rPr>
              <a:t> Kulübü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2514600"/>
            <a:ext cx="3581400" cy="3733800"/>
          </a:xfrm>
        </p:spPr>
      </p:pic>
      <p:pic>
        <p:nvPicPr>
          <p:cNvPr id="28675" name="Picture 8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14600"/>
            <a:ext cx="37576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1295400" y="1828800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Havacılık Kulübü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AppData\Local\Temp\Rar$DIa0.853\31025_10151293765521772_8104737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2303463"/>
            <a:ext cx="34290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User\AppData\Local\Temp\Rar$DIa0.744\73003_10151304162736772_1123919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41148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 bwMode="auto">
          <a:xfrm>
            <a:off x="1295400" y="1828800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Bisiklet Kulübü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AppData\Local\Temp\Rar$DIa0.412\284757_10151514529525340_696631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User\AppData\Local\Temp\Rar$DIa0.631\883467_10152035808836772_612279431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1295400" y="1828800"/>
            <a:ext cx="31242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r-TR" altLang="tr-TR" sz="2400" b="1" kern="0" dirty="0">
                <a:solidFill>
                  <a:schemeClr val="tx2"/>
                </a:solidFill>
              </a:rPr>
              <a:t>Bisiklet Kulübü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500" b="1" dirty="0">
                <a:latin typeface="+mn-lt"/>
              </a:rPr>
              <a:t>Uluslararası Üniversite Gençliği Kulübü</a:t>
            </a:r>
          </a:p>
        </p:txBody>
      </p:sp>
      <p:pic>
        <p:nvPicPr>
          <p:cNvPr id="32771" name="Picture 10" descr="PICT0100_Smal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93825" y="2514600"/>
            <a:ext cx="3505200" cy="3741738"/>
          </a:xfrm>
        </p:spPr>
      </p:pic>
      <p:pic>
        <p:nvPicPr>
          <p:cNvPr id="32772" name="Picture 11" descr="PICT0197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372745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Başlık 1"/>
          <p:cNvSpPr txBox="1">
            <a:spLocks/>
          </p:cNvSpPr>
          <p:nvPr/>
        </p:nvSpPr>
        <p:spPr bwMode="auto">
          <a:xfrm>
            <a:off x="1393825" y="228600"/>
            <a:ext cx="7313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altLang="tr-TR" sz="25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Öğrenci Kulüplerimizin Etkinliklerinden Örnekler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>
                <a:latin typeface="+mn-lt"/>
              </a:rPr>
              <a:t>Öğrenci Faaliyetleri Birimi</a:t>
            </a:r>
          </a:p>
        </p:txBody>
      </p:sp>
      <p:sp>
        <p:nvSpPr>
          <p:cNvPr id="3379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/>
              <a:t>Adres:Çukurova Üniversitesi Kongre Merkezi Binası</a:t>
            </a:r>
          </a:p>
          <a:p>
            <a:r>
              <a:rPr lang="tr-TR" altLang="tr-TR" b="1" dirty="0"/>
              <a:t>İletişim:0322-3387029/2305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Çukurova Üniversitesi Öğrenci Kulüpleri</a:t>
            </a:r>
            <a:endParaRPr lang="tr-TR" altLang="tr-TR" sz="25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>
          <a:xfrm>
            <a:off x="1370013" y="2133600"/>
            <a:ext cx="7313612" cy="38084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Üniversitemizde,</a:t>
            </a:r>
            <a:r>
              <a:rPr lang="en-US" altLang="tr-TR" sz="1800" b="1" dirty="0"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69</a:t>
            </a:r>
            <a:r>
              <a:rPr lang="tr-TR" altLang="tr-TR" sz="18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Öğrenci K</a:t>
            </a:r>
            <a:r>
              <a:rPr lang="en-US" altLang="tr-TR" sz="1800" b="1" dirty="0" err="1">
                <a:ea typeface="Verdana" pitchFamily="34" charset="0"/>
                <a:cs typeface="Verdana" pitchFamily="34" charset="0"/>
              </a:rPr>
              <a:t>ulübü</a:t>
            </a:r>
            <a:r>
              <a:rPr lang="en-US" altLang="tr-TR" sz="1800" b="1" dirty="0"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bulunmaktadır.</a:t>
            </a:r>
            <a:r>
              <a:rPr lang="en-US" altLang="tr-TR" sz="1800" b="1" dirty="0">
                <a:ea typeface="Verdana" pitchFamily="34" charset="0"/>
                <a:cs typeface="Verdana" pitchFamily="34" charset="0"/>
              </a:rPr>
              <a:t> </a:t>
            </a:r>
            <a:endParaRPr lang="tr-TR" altLang="tr-TR" sz="1800" b="1" dirty="0"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Öğrenci kulüplerimiz  sosyal amaçlıdır ve öğrencilerimize boş zamanlarını ilgilendikleri alanlarda değerlendirme olanağını sunmaktadır.</a:t>
            </a:r>
            <a:r>
              <a:rPr lang="en-US" altLang="tr-TR" sz="1800" b="1" dirty="0">
                <a:ea typeface="Verdana" pitchFamily="34" charset="0"/>
                <a:cs typeface="Verdana" pitchFamily="34" charset="0"/>
              </a:rPr>
              <a:t> </a:t>
            </a:r>
            <a:endParaRPr lang="tr-TR" altLang="tr-TR" sz="1800" b="1" dirty="0"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Her öğrenci </a:t>
            </a:r>
            <a:r>
              <a:rPr lang="en-US" altLang="tr-TR" sz="1800" b="1" dirty="0" err="1">
                <a:ea typeface="Verdana" pitchFamily="34" charset="0"/>
                <a:cs typeface="Verdana" pitchFamily="34" charset="0"/>
              </a:rPr>
              <a:t>kulübü</a:t>
            </a:r>
            <a:r>
              <a:rPr lang="en-US" altLang="tr-TR" sz="1800" b="1" dirty="0"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küçük bir şirket modeli ile çalışmaktadır. Bu deneyim, öğrencilerimize,</a:t>
            </a:r>
            <a:r>
              <a:rPr lang="en-US" altLang="tr-TR" sz="1800" b="1" dirty="0"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1800" b="1" dirty="0">
                <a:ea typeface="Verdana" pitchFamily="34" charset="0"/>
                <a:cs typeface="Verdana" pitchFamily="34" charset="0"/>
              </a:rPr>
              <a:t>okullarından mezun olduktan sonraki hayatlarında  bir kazanım olarak ayrıcalık sunmaktadır.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1370013" y="1524000"/>
            <a:ext cx="7313612" cy="5181600"/>
          </a:xfrm>
        </p:spPr>
        <p:txBody>
          <a:bodyPr/>
          <a:lstStyle/>
          <a:p>
            <a:pPr fontAlgn="t">
              <a:buNone/>
            </a:pPr>
            <a:r>
              <a:rPr lang="tr-TR" sz="1400" b="1" dirty="0"/>
              <a:t>1 AKADEMİ VİZYON KULÜBÜ </a:t>
            </a:r>
          </a:p>
          <a:p>
            <a:pPr fontAlgn="t">
              <a:buNone/>
            </a:pPr>
            <a:r>
              <a:rPr lang="tr-TR" sz="1400" b="1" dirty="0"/>
              <a:t>2 ARKEOLOJİ KULÜBÜ </a:t>
            </a:r>
          </a:p>
          <a:p>
            <a:pPr fontAlgn="t">
              <a:buNone/>
            </a:pPr>
            <a:r>
              <a:rPr lang="tr-TR" sz="1400" b="1" dirty="0"/>
              <a:t>3 ATATÜRKÇÜ DÜŞÜNCE KULÜBÜ </a:t>
            </a:r>
          </a:p>
          <a:p>
            <a:pPr fontAlgn="t">
              <a:buNone/>
            </a:pPr>
            <a:r>
              <a:rPr lang="tr-TR" sz="1400" b="1" dirty="0"/>
              <a:t>4 ATLI SPOR KULÜBÜ </a:t>
            </a:r>
          </a:p>
          <a:p>
            <a:pPr fontAlgn="t">
              <a:buNone/>
            </a:pPr>
            <a:r>
              <a:rPr lang="tr-TR" sz="1400" b="1" dirty="0"/>
              <a:t>5 BİLİM VE FEN KULÜBÜ </a:t>
            </a:r>
          </a:p>
          <a:p>
            <a:pPr fontAlgn="t">
              <a:buNone/>
            </a:pPr>
            <a:r>
              <a:rPr lang="tr-TR" sz="1400" b="1" dirty="0"/>
              <a:t>6 BİSİKLET KULÜBÜ </a:t>
            </a:r>
          </a:p>
          <a:p>
            <a:pPr fontAlgn="t">
              <a:buNone/>
            </a:pPr>
            <a:r>
              <a:rPr lang="tr-TR" sz="1400" b="1" dirty="0"/>
              <a:t>7 ÇİZGİ ROMAN </a:t>
            </a:r>
          </a:p>
          <a:p>
            <a:pPr fontAlgn="t">
              <a:buNone/>
            </a:pPr>
            <a:r>
              <a:rPr lang="tr-TR" sz="1400" b="1" dirty="0"/>
              <a:t>8 ÇUKUROVA PDR KULÜBÜ </a:t>
            </a:r>
          </a:p>
          <a:p>
            <a:pPr fontAlgn="t">
              <a:buNone/>
            </a:pPr>
            <a:r>
              <a:rPr lang="tr-TR" sz="1400" b="1" dirty="0"/>
              <a:t>9 DAĞCILIK KULÜBÜ </a:t>
            </a:r>
          </a:p>
          <a:p>
            <a:pPr fontAlgn="t">
              <a:buNone/>
            </a:pPr>
            <a:r>
              <a:rPr lang="tr-TR" sz="1400" b="1" dirty="0"/>
              <a:t>10 DOĞA VE ÇEVRE </a:t>
            </a:r>
          </a:p>
          <a:p>
            <a:pPr fontAlgn="t">
              <a:buNone/>
            </a:pPr>
            <a:r>
              <a:rPr lang="tr-TR" sz="1400" b="1" dirty="0"/>
              <a:t>11 ENGELSİZ HAYAT KULÜBÜ </a:t>
            </a:r>
          </a:p>
          <a:p>
            <a:pPr fontAlgn="t">
              <a:buNone/>
            </a:pPr>
            <a:r>
              <a:rPr lang="tr-TR" sz="1400" b="1" dirty="0"/>
              <a:t>12 ERASMUS ÖĞRENCİLERİ KULÜBÜ </a:t>
            </a:r>
          </a:p>
          <a:p>
            <a:pPr fontAlgn="t">
              <a:buNone/>
            </a:pPr>
            <a:r>
              <a:rPr lang="tr-TR" sz="1400" b="1" dirty="0"/>
              <a:t>13 FOTOĞRAFCILIK KULÜBÜ </a:t>
            </a:r>
          </a:p>
          <a:p>
            <a:pPr fontAlgn="t">
              <a:buNone/>
            </a:pPr>
            <a:r>
              <a:rPr lang="tr-TR" sz="1400" b="1" dirty="0"/>
              <a:t>14 GENÇ MÜHENDİSLER KULÜBÜ </a:t>
            </a:r>
          </a:p>
          <a:p>
            <a:pPr fontAlgn="t">
              <a:buNone/>
            </a:pPr>
            <a:r>
              <a:rPr lang="tr-TR" sz="1400" b="1" dirty="0"/>
              <a:t>15 GİRİŞİMCİLİK KULÜBÜ </a:t>
            </a:r>
          </a:p>
          <a:p>
            <a:pPr fontAlgn="t">
              <a:buNone/>
            </a:pPr>
            <a:r>
              <a:rPr lang="tr-TR" sz="1400" b="1" dirty="0"/>
              <a:t>16 GO KULÜBÜ </a:t>
            </a:r>
          </a:p>
          <a:p>
            <a:pPr fontAlgn="t">
              <a:buNone/>
            </a:pPr>
            <a:r>
              <a:rPr lang="tr-TR" sz="1400" b="1" dirty="0"/>
              <a:t>17 HAYVAN DOSTLARI KULÜBÜ </a:t>
            </a:r>
          </a:p>
          <a:p>
            <a:pPr fontAlgn="t">
              <a:buNone/>
            </a:pPr>
            <a:r>
              <a:rPr lang="tr-TR" sz="1400" b="1" dirty="0"/>
              <a:t>18 HUKUK KULÜBÜ </a:t>
            </a:r>
          </a:p>
          <a:p>
            <a:pPr fontAlgn="t">
              <a:buNone/>
            </a:pPr>
            <a:r>
              <a:rPr lang="tr-TR" sz="1400" b="1" dirty="0"/>
              <a:t>19 İEEE KLÜBÜ </a:t>
            </a:r>
          </a:p>
          <a:p>
            <a:pPr fontAlgn="t">
              <a:buNone/>
            </a:pPr>
            <a:r>
              <a:rPr lang="tr-TR" sz="1400" b="1" dirty="0"/>
              <a:t>20 KANSERE GÜLÜMSE KULÜBÜ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1370013" y="1524000"/>
            <a:ext cx="7313612" cy="5181600"/>
          </a:xfrm>
        </p:spPr>
        <p:txBody>
          <a:bodyPr/>
          <a:lstStyle/>
          <a:p>
            <a:pPr fontAlgn="t">
              <a:buNone/>
            </a:pPr>
            <a:r>
              <a:rPr lang="tr-TR" sz="1400" b="1" dirty="0"/>
              <a:t>21 KARİYER KULÜBÜ </a:t>
            </a:r>
          </a:p>
          <a:p>
            <a:pPr fontAlgn="t">
              <a:buNone/>
            </a:pPr>
            <a:r>
              <a:rPr lang="tr-TR" sz="1400" b="1" dirty="0"/>
              <a:t>22 KIZILAY KULÜBÜ </a:t>
            </a:r>
          </a:p>
          <a:p>
            <a:pPr fontAlgn="t">
              <a:buNone/>
            </a:pPr>
            <a:r>
              <a:rPr lang="tr-TR" sz="1400" b="1" dirty="0"/>
              <a:t>23 KORUMALI FUTBOL KULÜBÜ </a:t>
            </a:r>
          </a:p>
          <a:p>
            <a:pPr fontAlgn="t">
              <a:buNone/>
            </a:pPr>
            <a:r>
              <a:rPr lang="tr-TR" sz="1400" b="1" dirty="0"/>
              <a:t>24 OKÇULUK KULÜBÜ </a:t>
            </a:r>
          </a:p>
          <a:p>
            <a:pPr fontAlgn="t">
              <a:buNone/>
            </a:pPr>
            <a:r>
              <a:rPr lang="tr-TR" sz="1400" b="1" dirty="0"/>
              <a:t>25 OTOMOTİV KULÜBÜ </a:t>
            </a:r>
          </a:p>
          <a:p>
            <a:pPr fontAlgn="t">
              <a:buNone/>
            </a:pPr>
            <a:r>
              <a:rPr lang="tr-TR" sz="1400" b="1" dirty="0"/>
              <a:t>26 PROJE ARASTIRMA VE GELISTIRME KULUBU </a:t>
            </a:r>
          </a:p>
          <a:p>
            <a:pPr fontAlgn="t">
              <a:buNone/>
            </a:pPr>
            <a:r>
              <a:rPr lang="tr-TR" sz="1400" b="1" dirty="0"/>
              <a:t>27 PSİKOLOJİ KULÜBÜ </a:t>
            </a:r>
          </a:p>
          <a:p>
            <a:pPr fontAlgn="t">
              <a:buNone/>
            </a:pPr>
            <a:r>
              <a:rPr lang="tr-TR" sz="1400" b="1" dirty="0"/>
              <a:t>28 SAĞLIK BİLİMLERİ ARAŞTIRMA KULÜBÜ </a:t>
            </a:r>
          </a:p>
          <a:p>
            <a:pPr fontAlgn="t">
              <a:buNone/>
            </a:pPr>
            <a:r>
              <a:rPr lang="tr-TR" sz="1400" b="1" dirty="0"/>
              <a:t>29 SAĞLIK ÖĞRENCİLERİ KULÜBÜ </a:t>
            </a:r>
          </a:p>
          <a:p>
            <a:pPr fontAlgn="t">
              <a:buNone/>
            </a:pPr>
            <a:r>
              <a:rPr lang="tr-TR" sz="1400" b="1" dirty="0"/>
              <a:t>30 SAVUNMA VE YÜKSEK TEKNOLOJİLER KULÜBÜ </a:t>
            </a:r>
          </a:p>
          <a:p>
            <a:pPr fontAlgn="t">
              <a:buNone/>
            </a:pPr>
            <a:r>
              <a:rPr lang="tr-TR" sz="1400" b="1" dirty="0"/>
              <a:t>31 SİNEMA KULÜBÜ </a:t>
            </a:r>
          </a:p>
          <a:p>
            <a:pPr fontAlgn="t">
              <a:buNone/>
            </a:pPr>
            <a:r>
              <a:rPr lang="tr-TR" sz="1400" b="1" dirty="0"/>
              <a:t>32 SİNERJİ KULÜBÜ </a:t>
            </a:r>
          </a:p>
          <a:p>
            <a:pPr fontAlgn="t">
              <a:buNone/>
            </a:pPr>
            <a:r>
              <a:rPr lang="tr-TR" sz="1400" b="1" dirty="0"/>
              <a:t>33 TARIM VE GIDA KULÜBÜ </a:t>
            </a:r>
          </a:p>
          <a:p>
            <a:pPr fontAlgn="t">
              <a:buNone/>
            </a:pPr>
            <a:r>
              <a:rPr lang="tr-TR" sz="1400" b="1" dirty="0"/>
              <a:t>34 TARİH KULÜBÜ </a:t>
            </a:r>
          </a:p>
          <a:p>
            <a:pPr fontAlgn="t">
              <a:buNone/>
            </a:pPr>
            <a:r>
              <a:rPr lang="tr-TR" sz="1400" b="1" dirty="0"/>
              <a:t>35 TEKSTİL VE MODA KULÜBÜ </a:t>
            </a:r>
          </a:p>
          <a:p>
            <a:pPr fontAlgn="t">
              <a:buNone/>
            </a:pPr>
            <a:r>
              <a:rPr lang="tr-TR" sz="1400" b="1" dirty="0"/>
              <a:t>36 TİYATRO KULÜBÜ </a:t>
            </a:r>
          </a:p>
          <a:p>
            <a:pPr fontAlgn="t">
              <a:buNone/>
            </a:pPr>
            <a:r>
              <a:rPr lang="tr-TR" sz="1400" b="1" dirty="0"/>
              <a:t>37 TOPLUM GÖNÜLLÜLERİ KULÜBÜ </a:t>
            </a:r>
          </a:p>
          <a:p>
            <a:pPr fontAlgn="t">
              <a:buNone/>
            </a:pPr>
            <a:r>
              <a:rPr lang="tr-TR" sz="1400" b="1" dirty="0"/>
              <a:t>38 TOPLUMSAL ARAŞTIRMALAR KULÜBÜ </a:t>
            </a:r>
          </a:p>
          <a:p>
            <a:pPr fontAlgn="t">
              <a:buNone/>
            </a:pPr>
            <a:r>
              <a:rPr lang="tr-TR" sz="1400" b="1" dirty="0"/>
              <a:t>39 TURAN DÜŞÜNCE KULÜBÜ </a:t>
            </a:r>
          </a:p>
          <a:p>
            <a:pPr fontAlgn="t">
              <a:buNone/>
            </a:pPr>
            <a:r>
              <a:rPr lang="tr-TR" sz="1400" b="1" dirty="0"/>
              <a:t>40 ULUSLAR ARASI ÜNİVERSİTE GENÇLİĞİ KULÜBÜ</a:t>
            </a:r>
            <a:endParaRPr lang="tr-TR" altLang="tr-TR" sz="1400" b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1370013" y="1524000"/>
            <a:ext cx="7313612" cy="5181600"/>
          </a:xfrm>
        </p:spPr>
        <p:txBody>
          <a:bodyPr/>
          <a:lstStyle/>
          <a:p>
            <a:pPr fontAlgn="t">
              <a:buNone/>
            </a:pPr>
            <a:r>
              <a:rPr lang="tr-TR" sz="1400" b="1" dirty="0"/>
              <a:t>41 UZAY BİLİMLERİ VE ARAŞTIRMALARI KULÜBÜ </a:t>
            </a:r>
          </a:p>
          <a:p>
            <a:pPr fontAlgn="t">
              <a:buNone/>
            </a:pPr>
            <a:r>
              <a:rPr lang="tr-TR" sz="1400" b="1" dirty="0"/>
              <a:t>42 YAPI VE TASARIM KULÜBÜ </a:t>
            </a:r>
          </a:p>
          <a:p>
            <a:pPr fontAlgn="t">
              <a:buNone/>
            </a:pPr>
            <a:r>
              <a:rPr lang="tr-TR" sz="1400" b="1" dirty="0"/>
              <a:t>43 YENİLER KULÜBÜ </a:t>
            </a:r>
          </a:p>
          <a:p>
            <a:pPr fontAlgn="t">
              <a:buNone/>
            </a:pPr>
            <a:r>
              <a:rPr lang="tr-TR" sz="1400" b="1" dirty="0"/>
              <a:t>44 YÖNEYLEM ARAŞTIRMA KULÜBÜ </a:t>
            </a:r>
          </a:p>
          <a:p>
            <a:pPr fontAlgn="t">
              <a:buNone/>
            </a:pPr>
            <a:r>
              <a:rPr lang="tr-TR" sz="1400" b="1" dirty="0"/>
              <a:t>45 BİYOMEDİKAL TEKNOLOJİLERİ KULÜBÜ </a:t>
            </a:r>
          </a:p>
          <a:p>
            <a:pPr fontAlgn="t">
              <a:buNone/>
            </a:pPr>
            <a:r>
              <a:rPr lang="tr-TR" sz="1400" b="1" dirty="0"/>
              <a:t>46 BRİÇ KULÜBÜ</a:t>
            </a:r>
          </a:p>
          <a:p>
            <a:pPr fontAlgn="t">
              <a:buNone/>
            </a:pPr>
            <a:r>
              <a:rPr lang="tr-TR" sz="1400" b="1" dirty="0"/>
              <a:t>47 EKSTREM MOTOR SPORLARI KULÜBÜ </a:t>
            </a:r>
          </a:p>
          <a:p>
            <a:pPr fontAlgn="t">
              <a:buNone/>
            </a:pPr>
            <a:r>
              <a:rPr lang="tr-TR" sz="1400" b="1" dirty="0"/>
              <a:t>48 EŞLİ DANSLAR KULÜBÜ </a:t>
            </a:r>
          </a:p>
          <a:p>
            <a:pPr fontAlgn="t">
              <a:buNone/>
            </a:pPr>
            <a:r>
              <a:rPr lang="tr-TR" sz="1400" b="1" dirty="0"/>
              <a:t>49 DİPLOMASİ KULÜBÜ </a:t>
            </a:r>
          </a:p>
          <a:p>
            <a:pPr fontAlgn="t">
              <a:buNone/>
            </a:pPr>
            <a:r>
              <a:rPr lang="tr-TR" sz="1400" b="1" dirty="0"/>
              <a:t>50 FÜTÜRİZM KULÜBÜ </a:t>
            </a:r>
          </a:p>
          <a:p>
            <a:pPr fontAlgn="t">
              <a:buNone/>
            </a:pPr>
            <a:r>
              <a:rPr lang="tr-TR" sz="1400" b="1" dirty="0"/>
              <a:t>51 GENÇ EĞİTİMCİLER KULÜBÜ </a:t>
            </a:r>
          </a:p>
          <a:p>
            <a:pPr fontAlgn="t">
              <a:buNone/>
            </a:pPr>
            <a:r>
              <a:rPr lang="tr-TR" sz="1400" b="1" dirty="0"/>
              <a:t>52 GENÇ LİDERLER KULÜBÜ </a:t>
            </a:r>
          </a:p>
          <a:p>
            <a:pPr fontAlgn="t">
              <a:buNone/>
            </a:pPr>
            <a:r>
              <a:rPr lang="tr-TR" sz="1400" b="1" dirty="0"/>
              <a:t>53 GRAFİK TASARIM KULÜBÜ </a:t>
            </a:r>
          </a:p>
          <a:p>
            <a:pPr fontAlgn="t">
              <a:buNone/>
            </a:pPr>
            <a:r>
              <a:rPr lang="tr-TR" sz="1400" b="1" dirty="0"/>
              <a:t>54 HAVACILIK KULÜBÜ </a:t>
            </a:r>
          </a:p>
          <a:p>
            <a:pPr fontAlgn="t">
              <a:buNone/>
            </a:pPr>
            <a:r>
              <a:rPr lang="tr-TR" sz="1400" b="1" dirty="0"/>
              <a:t>55 İKTİSAT KULÜBÜ </a:t>
            </a:r>
          </a:p>
          <a:p>
            <a:pPr fontAlgn="t">
              <a:buNone/>
            </a:pPr>
            <a:r>
              <a:rPr lang="tr-TR" sz="1400" b="1" dirty="0"/>
              <a:t>56 İNSAN VE TOPLUM KULÜBÜ </a:t>
            </a:r>
          </a:p>
          <a:p>
            <a:pPr fontAlgn="t">
              <a:buNone/>
            </a:pPr>
            <a:r>
              <a:rPr lang="tr-TR" sz="1400" b="1" dirty="0"/>
              <a:t>57 İSTATİSTİK ARAŞTIRMA KULÜBÜ </a:t>
            </a:r>
          </a:p>
          <a:p>
            <a:pPr fontAlgn="t">
              <a:buNone/>
            </a:pPr>
            <a:r>
              <a:rPr lang="tr-TR" sz="1400" b="1" dirty="0"/>
              <a:t>58 İŞLETME KULÜBÜ </a:t>
            </a:r>
          </a:p>
          <a:p>
            <a:pPr fontAlgn="t">
              <a:buNone/>
            </a:pPr>
            <a:r>
              <a:rPr lang="tr-TR" sz="1400" b="1" dirty="0"/>
              <a:t>59 KADIN ÇALIŞMALARI KULÜBÜ </a:t>
            </a:r>
          </a:p>
          <a:p>
            <a:pPr fontAlgn="t">
              <a:buNone/>
            </a:pPr>
            <a:r>
              <a:rPr lang="tr-TR" sz="1400" b="1" dirty="0"/>
              <a:t>60 KRİTİK ANALİTİK DÜŞÜNME KULÜBÜ</a:t>
            </a:r>
            <a:endParaRPr lang="tr-TR" altLang="tr-TR" sz="1400" b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Öğrenci Kulüplerimiz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1370013" y="1524000"/>
            <a:ext cx="7313612" cy="5181600"/>
          </a:xfrm>
        </p:spPr>
        <p:txBody>
          <a:bodyPr/>
          <a:lstStyle/>
          <a:p>
            <a:pPr fontAlgn="t">
              <a:buNone/>
            </a:pPr>
            <a:r>
              <a:rPr lang="tr-TR" sz="1400" b="1" dirty="0"/>
              <a:t>61 KÜLTÜR VE EDEBİYAT KULÜBÜ </a:t>
            </a:r>
          </a:p>
          <a:p>
            <a:pPr fontAlgn="t">
              <a:buNone/>
            </a:pPr>
            <a:r>
              <a:rPr lang="tr-TR" sz="1400" b="1" dirty="0"/>
              <a:t>62 MÜHENDİSLİK MİMARLIK KULÜBÜ </a:t>
            </a:r>
          </a:p>
          <a:p>
            <a:pPr fontAlgn="t">
              <a:buNone/>
            </a:pPr>
            <a:r>
              <a:rPr lang="tr-TR" sz="1400" b="1" dirty="0"/>
              <a:t>63 NAR SANAT KULÜBÜ </a:t>
            </a:r>
          </a:p>
          <a:p>
            <a:pPr fontAlgn="t">
              <a:buNone/>
            </a:pPr>
            <a:r>
              <a:rPr lang="tr-TR" sz="1400" b="1" dirty="0"/>
              <a:t>64 POPÜLER MÜZİK KULÜBÜ </a:t>
            </a:r>
          </a:p>
          <a:p>
            <a:pPr fontAlgn="t">
              <a:buNone/>
            </a:pPr>
            <a:r>
              <a:rPr lang="tr-TR" sz="1400" b="1" dirty="0"/>
              <a:t>65 SATRANÇ </a:t>
            </a:r>
          </a:p>
          <a:p>
            <a:pPr fontAlgn="t">
              <a:buNone/>
            </a:pPr>
            <a:r>
              <a:rPr lang="tr-TR" sz="1400" b="1" dirty="0"/>
              <a:t>66 SOSYALİST DÜŞÜNCE KULÜBÜ </a:t>
            </a:r>
          </a:p>
          <a:p>
            <a:pPr fontAlgn="t">
              <a:buNone/>
            </a:pPr>
            <a:r>
              <a:rPr lang="tr-TR" sz="1400" b="1" dirty="0"/>
              <a:t>67 TOPLUMSAL FARKINDALIK KULÜBÜ </a:t>
            </a:r>
          </a:p>
          <a:p>
            <a:pPr fontAlgn="t">
              <a:buNone/>
            </a:pPr>
            <a:r>
              <a:rPr lang="tr-TR" sz="1400" b="1" dirty="0"/>
              <a:t>68 TÜRKİSTAN KÜLTÜRÜNÜ TANITMA KULÜBÜ </a:t>
            </a:r>
          </a:p>
          <a:p>
            <a:pPr fontAlgn="t">
              <a:buNone/>
            </a:pPr>
            <a:r>
              <a:rPr lang="tr-TR" sz="1400" b="1" dirty="0"/>
              <a:t>69 YAYIN KULÜBÜ </a:t>
            </a:r>
            <a:endParaRPr lang="tr-TR" altLang="tr-TR" sz="1400" b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Öğrenci Faaliyetleri Birimi Etkinliklerinden Örnekler</a:t>
            </a:r>
          </a:p>
        </p:txBody>
      </p:sp>
      <p:pic>
        <p:nvPicPr>
          <p:cNvPr id="5" name="4 Resim" descr="poster kısa film büyü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196" y="1615528"/>
            <a:ext cx="3744804" cy="5242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Çakışan Küreler">
  <a:themeElements>
    <a:clrScheme name="Çakışan Küreler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530</Words>
  <Application>Microsoft Office PowerPoint</Application>
  <PresentationFormat>On-screen Show (4:3)</PresentationFormat>
  <Paragraphs>138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Agency FB</vt:lpstr>
      <vt:lpstr>Arial</vt:lpstr>
      <vt:lpstr>Calibri</vt:lpstr>
      <vt:lpstr>Verdana</vt:lpstr>
      <vt:lpstr>Wingdings</vt:lpstr>
      <vt:lpstr>Çakışan Küreler</vt:lpstr>
      <vt:lpstr>ÇUKUROVA ÜNİVERSİTESİ ÖĞRENCİ FAALİYETLERİ BİRİMİ</vt:lpstr>
      <vt:lpstr>ÇUKUROVA ÜNİVERSİTESİ ÖĞRENCİ FAALİYETLERİ BİRİMİ</vt:lpstr>
      <vt:lpstr>  Öğrencilere yönelik her türlü sosyal ve kültürel faaliyetleri koordine etmek amacıyla kurulan Öğrenci Faaliyetleri Birimi;</vt:lpstr>
      <vt:lpstr>Çukurova Üniversitesi Öğrenci Kulüpleri</vt:lpstr>
      <vt:lpstr>Öğrenci Kulüplerimiz</vt:lpstr>
      <vt:lpstr>Öğrenci Kulüplerimiz</vt:lpstr>
      <vt:lpstr>Öğrenci Kulüplerimiz</vt:lpstr>
      <vt:lpstr>Öğrenci Kulüplerimiz</vt:lpstr>
      <vt:lpstr>Öğrenci Faaliyetleri Birimi Etkinliklerinden Örnekler</vt:lpstr>
      <vt:lpstr>Öğrenci Faaliyetleri Birimi Etkinliklerinden Örnekler</vt:lpstr>
      <vt:lpstr>Öğrenci Faaliyetleri Birimi Etkinliklerinden Örnekler</vt:lpstr>
      <vt:lpstr>Öğrenci Faaliyetleri Birimi Etkinliklerinden Örnekler</vt:lpstr>
      <vt:lpstr>PowerPoint Presentation</vt:lpstr>
      <vt:lpstr>PowerPoint Presentation</vt:lpstr>
      <vt:lpstr>PowerPoint Presentation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PowerPoint Presentation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Öğrenci Kulüplerimizin Etkinliklerinden Örnekler</vt:lpstr>
      <vt:lpstr>Uluslararası Üniversite Gençliği Kulübü</vt:lpstr>
      <vt:lpstr>Öğrenci Faaliyetleri Birimi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Cemal Azim Örneksoy</cp:lastModifiedBy>
  <cp:revision>71</cp:revision>
  <cp:lastPrinted>1601-01-01T00:00:00Z</cp:lastPrinted>
  <dcterms:created xsi:type="dcterms:W3CDTF">1601-01-01T00:00:00Z</dcterms:created>
  <dcterms:modified xsi:type="dcterms:W3CDTF">2019-09-11T13:56:17Z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